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
  </p:notesMasterIdLst>
  <p:sldIdLst>
    <p:sldId id="256" r:id="rId2"/>
  </p:sldIdLst>
  <p:sldSz cx="38404800" cy="292608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63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663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663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663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663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663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663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663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663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9216" userDrawn="1">
          <p15:clr>
            <a:srgbClr val="A4A3A4"/>
          </p15:clr>
        </p15:guide>
        <p15:guide id="2" pos="120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9" d="100"/>
          <a:sy n="29" d="100"/>
        </p:scale>
        <p:origin x="672" y="180"/>
      </p:cViewPr>
      <p:guideLst>
        <p:guide orient="horz" pos="9216"/>
        <p:guide pos="120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10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9.0064602655755555E-2"/>
          <c:y val="0.35834011802658394"/>
          <c:w val="0.9025362373208754"/>
          <c:h val="0.64165988197341595"/>
        </c:manualLayout>
      </c:layout>
      <c:pie3DChart>
        <c:varyColors val="1"/>
        <c:ser>
          <c:idx val="0"/>
          <c:order val="0"/>
          <c:dPt>
            <c:idx val="0"/>
            <c:bubble3D val="0"/>
            <c:spPr>
              <a:solidFill>
                <a:schemeClr val="accent5">
                  <a:lumMod val="5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29B3-440E-B709-1565DD89951D}"/>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29B3-440E-B709-1565DD89951D}"/>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29B3-440E-B709-1565DD89951D}"/>
              </c:ext>
            </c:extLst>
          </c:dPt>
          <c:dPt>
            <c:idx val="3"/>
            <c:bubble3D val="0"/>
            <c:spPr>
              <a:solidFill>
                <a:srgbClr val="C00000"/>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7-29B3-440E-B709-1565DD89951D}"/>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9-29B3-440E-B709-1565DD89951D}"/>
              </c:ext>
            </c:extLst>
          </c:dPt>
          <c:dPt>
            <c:idx val="5"/>
            <c:bubble3D val="0"/>
            <c:spPr>
              <a:solidFill>
                <a:srgbClr val="92D050"/>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B-29B3-440E-B709-1565DD89951D}"/>
              </c:ext>
            </c:extLst>
          </c:dPt>
          <c:dPt>
            <c:idx val="6"/>
            <c:bubble3D val="0"/>
            <c:spPr>
              <a:solidFill>
                <a:schemeClr val="accent1">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D-29B3-440E-B709-1565DD89951D}"/>
              </c:ext>
            </c:extLst>
          </c:dPt>
          <c:dLbls>
            <c:dLbl>
              <c:idx val="0"/>
              <c:layout>
                <c:manualLayout>
                  <c:x val="-0.48558556535248937"/>
                  <c:y val="-8.6662926381543756E-2"/>
                </c:manualLayout>
              </c:layout>
              <c:tx>
                <c:rich>
                  <a:bodyPr rot="0" spcFirstLastPara="1" vertOverflow="ellipsis" vert="horz" wrap="square" lIns="38100" tIns="19050" rIns="38100" bIns="19050" anchor="ctr" anchorCtr="1">
                    <a:noAutofit/>
                  </a:bodyPr>
                  <a:lstStyle/>
                  <a:p>
                    <a:pPr>
                      <a:defRPr sz="2800" b="1" i="0" u="none" strike="noStrike" kern="1200" spc="0" baseline="0">
                        <a:solidFill>
                          <a:schemeClr val="accent5">
                            <a:lumMod val="50000"/>
                          </a:schemeClr>
                        </a:solidFill>
                        <a:latin typeface="+mn-lt"/>
                        <a:ea typeface="+mn-ea"/>
                        <a:cs typeface="+mn-cs"/>
                      </a:defRPr>
                    </a:pPr>
                    <a:fld id="{5723E216-95EF-4635-89BB-477F73B47560}" type="CATEGORYNAME">
                      <a:rPr lang="en-US" sz="2800" smtClean="0">
                        <a:solidFill>
                          <a:schemeClr val="accent5">
                            <a:lumMod val="50000"/>
                          </a:schemeClr>
                        </a:solidFill>
                      </a:rPr>
                      <a:pPr>
                        <a:defRPr sz="2800">
                          <a:solidFill>
                            <a:schemeClr val="accent5">
                              <a:lumMod val="50000"/>
                            </a:schemeClr>
                          </a:solidFill>
                        </a:defRPr>
                      </a:pPr>
                      <a:t>[CATEGORY NAME]</a:t>
                    </a:fld>
                    <a:endParaRPr lang="en-US" sz="2800" dirty="0">
                      <a:solidFill>
                        <a:schemeClr val="accent5">
                          <a:lumMod val="50000"/>
                        </a:schemeClr>
                      </a:solidFill>
                    </a:endParaRPr>
                  </a:p>
                  <a:p>
                    <a:pPr>
                      <a:defRPr sz="2800">
                        <a:solidFill>
                          <a:schemeClr val="accent5">
                            <a:lumMod val="50000"/>
                          </a:schemeClr>
                        </a:solidFill>
                      </a:defRPr>
                    </a:pPr>
                    <a:r>
                      <a:rPr lang="en-US" sz="2800" dirty="0">
                        <a:solidFill>
                          <a:schemeClr val="accent5">
                            <a:lumMod val="50000"/>
                          </a:schemeClr>
                        </a:solidFill>
                      </a:rPr>
                      <a:t>44.4%</a:t>
                    </a:r>
                  </a:p>
                </c:rich>
              </c:tx>
              <c:spPr>
                <a:noFill/>
                <a:ln>
                  <a:noFill/>
                </a:ln>
                <a:effectLst/>
              </c:spPr>
              <c:txPr>
                <a:bodyPr rot="0" spcFirstLastPara="1" vertOverflow="ellipsis" vert="horz" wrap="square" lIns="38100" tIns="19050" rIns="38100" bIns="19050" anchor="ctr" anchorCtr="1">
                  <a:noAutofit/>
                </a:bodyPr>
                <a:lstStyle/>
                <a:p>
                  <a:pPr>
                    <a:defRPr sz="2800" b="1" i="0" u="none" strike="noStrike" kern="1200" spc="0" baseline="0">
                      <a:solidFill>
                        <a:schemeClr val="accent5">
                          <a:lumMod val="50000"/>
                        </a:schemeClr>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14983047502516234"/>
                      <c:h val="0.14701044777976041"/>
                    </c:manualLayout>
                  </c15:layout>
                  <c15:dlblFieldTable/>
                  <c15:showDataLabelsRange val="0"/>
                </c:ext>
                <c:ext xmlns:c16="http://schemas.microsoft.com/office/drawing/2014/chart" uri="{C3380CC4-5D6E-409C-BE32-E72D297353CC}">
                  <c16:uniqueId val="{00000001-29B3-440E-B709-1565DD89951D}"/>
                </c:ext>
              </c:extLst>
            </c:dLbl>
            <c:dLbl>
              <c:idx val="1"/>
              <c:layout>
                <c:manualLayout>
                  <c:x val="-2.5872278352671418E-2"/>
                  <c:y val="-0.24891551558497416"/>
                </c:manualLayout>
              </c:layout>
              <c:tx>
                <c:rich>
                  <a:bodyPr rot="0" spcFirstLastPara="1" vertOverflow="ellipsis" vert="horz" wrap="square" lIns="38100" tIns="19050" rIns="38100" bIns="19050" anchor="ctr" anchorCtr="1">
                    <a:noAutofit/>
                  </a:bodyPr>
                  <a:lstStyle/>
                  <a:p>
                    <a:pPr>
                      <a:defRPr sz="2800" b="1" i="0" u="none" strike="noStrike" kern="1200" spc="0" baseline="0">
                        <a:solidFill>
                          <a:schemeClr val="tx1">
                            <a:lumMod val="75000"/>
                            <a:lumOff val="25000"/>
                          </a:schemeClr>
                        </a:solidFill>
                        <a:latin typeface="+mn-lt"/>
                        <a:ea typeface="+mn-ea"/>
                        <a:cs typeface="+mn-cs"/>
                      </a:defRPr>
                    </a:pPr>
                    <a:fld id="{F5BC313D-4EBF-494E-A985-C7BC57313E9C}" type="CATEGORYNAME">
                      <a:rPr lang="en-US" sz="2800" smtClean="0">
                        <a:solidFill>
                          <a:schemeClr val="tx1">
                            <a:lumMod val="75000"/>
                            <a:lumOff val="25000"/>
                          </a:schemeClr>
                        </a:solidFill>
                      </a:rPr>
                      <a:pPr>
                        <a:defRPr sz="2800">
                          <a:solidFill>
                            <a:schemeClr val="tx1">
                              <a:lumMod val="75000"/>
                              <a:lumOff val="25000"/>
                            </a:schemeClr>
                          </a:solidFill>
                        </a:defRPr>
                      </a:pPr>
                      <a:t>[CATEGORY NAME]</a:t>
                    </a:fld>
                    <a:endParaRPr lang="en-US" sz="2800" dirty="0">
                      <a:solidFill>
                        <a:schemeClr val="tx1">
                          <a:lumMod val="75000"/>
                          <a:lumOff val="25000"/>
                        </a:schemeClr>
                      </a:solidFill>
                    </a:endParaRPr>
                  </a:p>
                  <a:p>
                    <a:pPr>
                      <a:defRPr sz="2800">
                        <a:solidFill>
                          <a:schemeClr val="tx1">
                            <a:lumMod val="75000"/>
                            <a:lumOff val="25000"/>
                          </a:schemeClr>
                        </a:solidFill>
                      </a:defRPr>
                    </a:pPr>
                    <a:r>
                      <a:rPr lang="en-US" sz="2800" dirty="0">
                        <a:solidFill>
                          <a:schemeClr val="tx1">
                            <a:lumMod val="75000"/>
                            <a:lumOff val="25000"/>
                          </a:schemeClr>
                        </a:solidFill>
                      </a:rPr>
                      <a:t>6.7%</a:t>
                    </a:r>
                  </a:p>
                </c:rich>
              </c:tx>
              <c:spPr>
                <a:noFill/>
                <a:ln>
                  <a:noFill/>
                </a:ln>
                <a:effectLst/>
              </c:spPr>
              <c:txPr>
                <a:bodyPr rot="0" spcFirstLastPara="1" vertOverflow="ellipsis" vert="horz" wrap="square" lIns="38100" tIns="19050" rIns="38100" bIns="19050" anchor="ctr" anchorCtr="1">
                  <a:noAutofit/>
                </a:bodyPr>
                <a:lstStyle/>
                <a:p>
                  <a:pPr>
                    <a:defRPr sz="2800" b="1" i="0" u="none" strike="noStrike" kern="1200" spc="0" baseline="0">
                      <a:solidFill>
                        <a:schemeClr val="tx1">
                          <a:lumMod val="75000"/>
                          <a:lumOff val="25000"/>
                        </a:schemeClr>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28079989672956074"/>
                      <c:h val="0.18707868602262065"/>
                    </c:manualLayout>
                  </c15:layout>
                  <c15:dlblFieldTable/>
                  <c15:showDataLabelsRange val="0"/>
                </c:ext>
                <c:ext xmlns:c16="http://schemas.microsoft.com/office/drawing/2014/chart" uri="{C3380CC4-5D6E-409C-BE32-E72D297353CC}">
                  <c16:uniqueId val="{00000003-29B3-440E-B709-1565DD89951D}"/>
                </c:ext>
              </c:extLst>
            </c:dLbl>
            <c:dLbl>
              <c:idx val="2"/>
              <c:layout>
                <c:manualLayout>
                  <c:x val="4.0846510146584974E-3"/>
                  <c:y val="-0.25403263022725137"/>
                </c:manualLayout>
              </c:layout>
              <c:tx>
                <c:rich>
                  <a:bodyPr rot="0" spcFirstLastPara="1" vertOverflow="ellipsis" vert="horz" wrap="square" lIns="38100" tIns="19050" rIns="38100" bIns="19050" anchor="ctr" anchorCtr="1">
                    <a:noAutofit/>
                  </a:bodyPr>
                  <a:lstStyle/>
                  <a:p>
                    <a:pPr>
                      <a:defRPr sz="2800" b="1" i="0" u="none" strike="noStrike" kern="1200" spc="0" baseline="0">
                        <a:solidFill>
                          <a:schemeClr val="tx2">
                            <a:lumMod val="50000"/>
                          </a:schemeClr>
                        </a:solidFill>
                        <a:latin typeface="+mn-lt"/>
                        <a:ea typeface="+mn-ea"/>
                        <a:cs typeface="+mn-cs"/>
                      </a:defRPr>
                    </a:pPr>
                    <a:fld id="{E8838F7B-FF71-4663-BDCD-8299D544724E}" type="CATEGORYNAME">
                      <a:rPr lang="en-US" sz="2800" smtClean="0">
                        <a:solidFill>
                          <a:schemeClr val="tx2">
                            <a:lumMod val="50000"/>
                          </a:schemeClr>
                        </a:solidFill>
                      </a:rPr>
                      <a:pPr>
                        <a:defRPr sz="2800">
                          <a:solidFill>
                            <a:schemeClr val="tx2">
                              <a:lumMod val="50000"/>
                            </a:schemeClr>
                          </a:solidFill>
                        </a:defRPr>
                      </a:pPr>
                      <a:t>[CATEGORY NAME]</a:t>
                    </a:fld>
                    <a:endParaRPr lang="en-US" sz="2800" dirty="0">
                      <a:solidFill>
                        <a:schemeClr val="tx2">
                          <a:lumMod val="50000"/>
                        </a:schemeClr>
                      </a:solidFill>
                    </a:endParaRPr>
                  </a:p>
                  <a:p>
                    <a:pPr>
                      <a:defRPr sz="2800">
                        <a:solidFill>
                          <a:schemeClr val="tx2">
                            <a:lumMod val="50000"/>
                          </a:schemeClr>
                        </a:solidFill>
                      </a:defRPr>
                    </a:pPr>
                    <a:r>
                      <a:rPr lang="en-US" sz="2800" dirty="0">
                        <a:solidFill>
                          <a:schemeClr val="tx2">
                            <a:lumMod val="50000"/>
                          </a:schemeClr>
                        </a:solidFill>
                      </a:rPr>
                      <a:t>11.1%</a:t>
                    </a:r>
                  </a:p>
                </c:rich>
              </c:tx>
              <c:spPr>
                <a:noFill/>
                <a:ln>
                  <a:noFill/>
                </a:ln>
                <a:effectLst/>
              </c:spPr>
              <c:txPr>
                <a:bodyPr rot="0" spcFirstLastPara="1" vertOverflow="ellipsis" vert="horz" wrap="square" lIns="38100" tIns="19050" rIns="38100" bIns="19050" anchor="ctr" anchorCtr="1">
                  <a:noAutofit/>
                </a:bodyPr>
                <a:lstStyle/>
                <a:p>
                  <a:pPr>
                    <a:defRPr sz="2800" b="1" i="0" u="none" strike="noStrike" kern="1200" spc="0" baseline="0">
                      <a:solidFill>
                        <a:schemeClr val="tx2">
                          <a:lumMod val="50000"/>
                        </a:schemeClr>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32249414408313148"/>
                      <c:h val="0.16782992886581158"/>
                    </c:manualLayout>
                  </c15:layout>
                  <c15:dlblFieldTable/>
                  <c15:showDataLabelsRange val="0"/>
                </c:ext>
                <c:ext xmlns:c16="http://schemas.microsoft.com/office/drawing/2014/chart" uri="{C3380CC4-5D6E-409C-BE32-E72D297353CC}">
                  <c16:uniqueId val="{00000005-29B3-440E-B709-1565DD89951D}"/>
                </c:ext>
              </c:extLst>
            </c:dLbl>
            <c:dLbl>
              <c:idx val="3"/>
              <c:layout>
                <c:manualLayout>
                  <c:x val="0.2083699086445826"/>
                  <c:y val="-0.24266950725108463"/>
                </c:manualLayout>
              </c:layout>
              <c:tx>
                <c:rich>
                  <a:bodyPr rot="0" spcFirstLastPara="1" vertOverflow="ellipsis" vert="horz" wrap="square" lIns="38100" tIns="19050" rIns="38100" bIns="19050" anchor="ctr" anchorCtr="1">
                    <a:noAutofit/>
                  </a:bodyPr>
                  <a:lstStyle/>
                  <a:p>
                    <a:pPr>
                      <a:defRPr sz="2800" b="1" i="0" u="none" strike="noStrike" kern="1200" spc="0" baseline="0">
                        <a:solidFill>
                          <a:srgbClr val="C00000"/>
                        </a:solidFill>
                        <a:latin typeface="+mn-lt"/>
                        <a:ea typeface="+mn-ea"/>
                        <a:cs typeface="+mn-cs"/>
                      </a:defRPr>
                    </a:pPr>
                    <a:fld id="{0C19A537-3277-42A8-AE58-5300F7E4557B}" type="CATEGORYNAME">
                      <a:rPr lang="en-US" sz="2800" smtClean="0">
                        <a:solidFill>
                          <a:srgbClr val="C00000"/>
                        </a:solidFill>
                      </a:rPr>
                      <a:pPr>
                        <a:defRPr sz="2800">
                          <a:solidFill>
                            <a:srgbClr val="C00000"/>
                          </a:solidFill>
                        </a:defRPr>
                      </a:pPr>
                      <a:t>[CATEGORY NAME]</a:t>
                    </a:fld>
                    <a:endParaRPr lang="en-US" sz="2800" dirty="0">
                      <a:solidFill>
                        <a:srgbClr val="C00000"/>
                      </a:solidFill>
                    </a:endParaRPr>
                  </a:p>
                  <a:p>
                    <a:pPr>
                      <a:defRPr sz="2800">
                        <a:solidFill>
                          <a:srgbClr val="C00000"/>
                        </a:solidFill>
                      </a:defRPr>
                    </a:pPr>
                    <a:r>
                      <a:rPr lang="en-US" sz="2800" dirty="0">
                        <a:solidFill>
                          <a:srgbClr val="C00000"/>
                        </a:solidFill>
                      </a:rPr>
                      <a:t>2.2%</a:t>
                    </a:r>
                  </a:p>
                </c:rich>
              </c:tx>
              <c:spPr>
                <a:noFill/>
                <a:ln>
                  <a:noFill/>
                </a:ln>
                <a:effectLst/>
              </c:spPr>
              <c:txPr>
                <a:bodyPr rot="0" spcFirstLastPara="1" vertOverflow="ellipsis" vert="horz" wrap="square" lIns="38100" tIns="19050" rIns="38100" bIns="19050" anchor="ctr" anchorCtr="1">
                  <a:noAutofit/>
                </a:bodyPr>
                <a:lstStyle/>
                <a:p>
                  <a:pPr>
                    <a:defRPr sz="2800" b="1" i="0" u="none" strike="noStrike" kern="1200" spc="0" baseline="0">
                      <a:solidFill>
                        <a:srgbClr val="C00000"/>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32720609421562635"/>
                      <c:h val="0.16856901188320383"/>
                    </c:manualLayout>
                  </c15:layout>
                  <c15:dlblFieldTable/>
                  <c15:showDataLabelsRange val="0"/>
                </c:ext>
                <c:ext xmlns:c16="http://schemas.microsoft.com/office/drawing/2014/chart" uri="{C3380CC4-5D6E-409C-BE32-E72D297353CC}">
                  <c16:uniqueId val="{00000007-29B3-440E-B709-1565DD89951D}"/>
                </c:ext>
              </c:extLst>
            </c:dLbl>
            <c:dLbl>
              <c:idx val="4"/>
              <c:layout>
                <c:manualLayout>
                  <c:x val="0.328202323140592"/>
                  <c:y val="-0.18685598691553609"/>
                </c:manualLayout>
              </c:layout>
              <c:tx>
                <c:rich>
                  <a:bodyPr rot="0" spcFirstLastPara="1" vertOverflow="ellipsis" vert="horz" wrap="square" lIns="38100" tIns="19050" rIns="38100" bIns="19050" anchor="ctr" anchorCtr="1">
                    <a:noAutofit/>
                  </a:bodyPr>
                  <a:lstStyle/>
                  <a:p>
                    <a:pPr>
                      <a:defRPr sz="2800" b="1" i="0" u="none" strike="noStrike" kern="1200" spc="0" baseline="0">
                        <a:solidFill>
                          <a:schemeClr val="accent5"/>
                        </a:solidFill>
                        <a:latin typeface="+mn-lt"/>
                        <a:ea typeface="+mn-ea"/>
                        <a:cs typeface="+mn-cs"/>
                      </a:defRPr>
                    </a:pPr>
                    <a:r>
                      <a:rPr lang="en-US" sz="2800" dirty="0">
                        <a:solidFill>
                          <a:schemeClr val="accent5"/>
                        </a:solidFill>
                      </a:rPr>
                      <a:t>MIDI Cables</a:t>
                    </a:r>
                  </a:p>
                  <a:p>
                    <a:pPr>
                      <a:defRPr sz="2800">
                        <a:solidFill>
                          <a:schemeClr val="accent5"/>
                        </a:solidFill>
                      </a:defRPr>
                    </a:pPr>
                    <a:r>
                      <a:rPr lang="en-US" sz="2800" dirty="0">
                        <a:solidFill>
                          <a:schemeClr val="accent5"/>
                        </a:solidFill>
                      </a:rPr>
                      <a:t>6.7%</a:t>
                    </a:r>
                  </a:p>
                </c:rich>
              </c:tx>
              <c:spPr>
                <a:noFill/>
                <a:ln>
                  <a:noFill/>
                </a:ln>
                <a:effectLst/>
              </c:spPr>
              <c:txPr>
                <a:bodyPr rot="0" spcFirstLastPara="1" vertOverflow="ellipsis" vert="horz" wrap="square" lIns="38100" tIns="19050" rIns="38100" bIns="19050" anchor="ctr" anchorCtr="1">
                  <a:noAutofit/>
                </a:bodyPr>
                <a:lstStyle/>
                <a:p>
                  <a:pPr>
                    <a:defRPr sz="280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28269905123762051"/>
                      <c:h val="0.1470107419510156"/>
                    </c:manualLayout>
                  </c15:layout>
                  <c15:showDataLabelsRange val="0"/>
                </c:ext>
                <c:ext xmlns:c16="http://schemas.microsoft.com/office/drawing/2014/chart" uri="{C3380CC4-5D6E-409C-BE32-E72D297353CC}">
                  <c16:uniqueId val="{00000009-29B3-440E-B709-1565DD89951D}"/>
                </c:ext>
              </c:extLst>
            </c:dLbl>
            <c:dLbl>
              <c:idx val="5"/>
              <c:layout>
                <c:manualLayout>
                  <c:x val="0.12657078034296554"/>
                  <c:y val="-0.12457714825317363"/>
                </c:manualLayout>
              </c:layout>
              <c:tx>
                <c:rich>
                  <a:bodyPr rot="0" spcFirstLastPara="1" vertOverflow="ellipsis" vert="horz" wrap="square" lIns="38100" tIns="19050" rIns="38100" bIns="19050" anchor="ctr" anchorCtr="1">
                    <a:noAutofit/>
                  </a:bodyPr>
                  <a:lstStyle/>
                  <a:p>
                    <a:pPr>
                      <a:defRPr sz="2800" b="1" i="0" u="none" strike="noStrike" kern="1200" spc="0" baseline="0">
                        <a:solidFill>
                          <a:srgbClr val="92D050"/>
                        </a:solidFill>
                        <a:latin typeface="+mn-lt"/>
                        <a:ea typeface="+mn-ea"/>
                        <a:cs typeface="+mn-cs"/>
                      </a:defRPr>
                    </a:pPr>
                    <a:fld id="{DF9EC63D-70DA-4B24-B884-E86502BA7537}" type="CATEGORYNAME">
                      <a:rPr lang="en-US" sz="2800" smtClean="0">
                        <a:solidFill>
                          <a:srgbClr val="92D050"/>
                        </a:solidFill>
                      </a:rPr>
                      <a:pPr>
                        <a:defRPr sz="2800">
                          <a:solidFill>
                            <a:srgbClr val="92D050"/>
                          </a:solidFill>
                        </a:defRPr>
                      </a:pPr>
                      <a:t>[CATEGORY NAME]</a:t>
                    </a:fld>
                    <a:endParaRPr lang="en-US" sz="2800" dirty="0">
                      <a:solidFill>
                        <a:srgbClr val="92D050"/>
                      </a:solidFill>
                    </a:endParaRPr>
                  </a:p>
                  <a:p>
                    <a:pPr>
                      <a:defRPr sz="2800">
                        <a:solidFill>
                          <a:srgbClr val="92D050"/>
                        </a:solidFill>
                      </a:defRPr>
                    </a:pPr>
                    <a:r>
                      <a:rPr lang="en-US" sz="2800" dirty="0">
                        <a:solidFill>
                          <a:srgbClr val="92D050"/>
                        </a:solidFill>
                      </a:rPr>
                      <a:t>6.7%</a:t>
                    </a:r>
                  </a:p>
                </c:rich>
              </c:tx>
              <c:spPr>
                <a:noFill/>
                <a:ln>
                  <a:noFill/>
                </a:ln>
                <a:effectLst/>
              </c:spPr>
              <c:txPr>
                <a:bodyPr rot="0" spcFirstLastPara="1" vertOverflow="ellipsis" vert="horz" wrap="square" lIns="38100" tIns="19050" rIns="38100" bIns="19050" anchor="ctr" anchorCtr="1">
                  <a:noAutofit/>
                </a:bodyPr>
                <a:lstStyle/>
                <a:p>
                  <a:pPr>
                    <a:defRPr sz="2800" b="1" i="0" u="none" strike="noStrike" kern="1200" spc="0" baseline="0">
                      <a:solidFill>
                        <a:srgbClr val="92D050"/>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15316413727773281"/>
                      <c:h val="0.14701044777976041"/>
                    </c:manualLayout>
                  </c15:layout>
                  <c15:dlblFieldTable/>
                  <c15:showDataLabelsRange val="0"/>
                </c:ext>
                <c:ext xmlns:c16="http://schemas.microsoft.com/office/drawing/2014/chart" uri="{C3380CC4-5D6E-409C-BE32-E72D297353CC}">
                  <c16:uniqueId val="{0000000B-29B3-440E-B709-1565DD89951D}"/>
                </c:ext>
              </c:extLst>
            </c:dLbl>
            <c:dLbl>
              <c:idx val="6"/>
              <c:layout>
                <c:manualLayout>
                  <c:x val="-6.6463076709308261E-2"/>
                  <c:y val="-0.1053722993960825"/>
                </c:manualLayout>
              </c:layout>
              <c:tx>
                <c:rich>
                  <a:bodyPr rot="0" spcFirstLastPara="1" vertOverflow="ellipsis" vert="horz" wrap="square" lIns="38100" tIns="19050" rIns="38100" bIns="19050" anchor="ctr" anchorCtr="1">
                    <a:noAutofit/>
                  </a:bodyPr>
                  <a:lstStyle/>
                  <a:p>
                    <a:pPr>
                      <a:defRPr sz="2800" b="1" i="0" u="none" strike="noStrike" kern="1200" spc="0" baseline="0">
                        <a:solidFill>
                          <a:schemeClr val="accent1"/>
                        </a:solidFill>
                        <a:latin typeface="+mn-lt"/>
                        <a:ea typeface="+mn-ea"/>
                        <a:cs typeface="+mn-cs"/>
                      </a:defRPr>
                    </a:pPr>
                    <a:fld id="{4337B3A6-2752-4C44-9B9B-A587A4CECE21}" type="CATEGORYNAME">
                      <a:rPr lang="en-US" sz="2800" smtClean="0"/>
                      <a:pPr>
                        <a:defRPr sz="2800">
                          <a:solidFill>
                            <a:schemeClr val="accent1"/>
                          </a:solidFill>
                        </a:defRPr>
                      </a:pPr>
                      <a:t>[CATEGORY NAME]</a:t>
                    </a:fld>
                    <a:endParaRPr lang="en-US" sz="2800" dirty="0"/>
                  </a:p>
                  <a:p>
                    <a:pPr>
                      <a:defRPr sz="2800">
                        <a:solidFill>
                          <a:schemeClr val="accent1"/>
                        </a:solidFill>
                      </a:defRPr>
                    </a:pPr>
                    <a:r>
                      <a:rPr lang="en-US" sz="2800" dirty="0"/>
                      <a:t>22.2%</a:t>
                    </a:r>
                  </a:p>
                </c:rich>
              </c:tx>
              <c:spPr>
                <a:noFill/>
                <a:ln>
                  <a:noFill/>
                </a:ln>
                <a:effectLst/>
              </c:spPr>
              <c:txPr>
                <a:bodyPr rot="0" spcFirstLastPara="1" vertOverflow="ellipsis" vert="horz" wrap="square" lIns="38100" tIns="19050" rIns="38100" bIns="19050" anchor="ctr" anchorCtr="1">
                  <a:noAutofit/>
                </a:bodyPr>
                <a:lstStyle/>
                <a:p>
                  <a:pPr>
                    <a:defRPr sz="280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28101359752126459"/>
                      <c:h val="0.14701044777976041"/>
                    </c:manualLayout>
                  </c15:layout>
                  <c15:dlblFieldTable/>
                  <c15:showDataLabelsRange val="0"/>
                </c:ext>
                <c:ext xmlns:c16="http://schemas.microsoft.com/office/drawing/2014/chart" uri="{C3380CC4-5D6E-409C-BE32-E72D297353CC}">
                  <c16:uniqueId val="{0000000D-29B3-440E-B709-1565DD89951D}"/>
                </c:ext>
              </c:extLst>
            </c:dLbl>
            <c:spPr>
              <a:noFill/>
              <a:ln>
                <a:noFill/>
              </a:ln>
              <a:effectLst/>
            </c:spPr>
            <c:txPr>
              <a:bodyPr rot="0" spcFirstLastPara="1" vertOverflow="ellipsis" vert="horz" wrap="square" lIns="38100" tIns="19050" rIns="38100" bIns="19050" anchor="ctr" anchorCtr="1">
                <a:spAutoFit/>
              </a:bodyPr>
              <a:lstStyle/>
              <a:p>
                <a:pPr>
                  <a:defRPr sz="28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Sheet1!$B$2:$B$8</c:f>
              <c:strCache>
                <c:ptCount val="7"/>
                <c:pt idx="0">
                  <c:v>FPGA </c:v>
                </c:pt>
                <c:pt idx="1">
                  <c:v>Case/Housing</c:v>
                </c:pt>
                <c:pt idx="2">
                  <c:v>ADC/DAC, I2S</c:v>
                </c:pt>
                <c:pt idx="3">
                  <c:v>Arduino Uno</c:v>
                </c:pt>
                <c:pt idx="4">
                  <c:v>MIDI Cables</c:v>
                </c:pt>
                <c:pt idx="5">
                  <c:v>PCB</c:v>
                </c:pt>
                <c:pt idx="6">
                  <c:v>SMD/TH Parts</c:v>
                </c:pt>
              </c:strCache>
            </c:strRef>
          </c:cat>
          <c:val>
            <c:numRef>
              <c:f>Sheet1!$C$2:$C$8</c:f>
              <c:numCache>
                <c:formatCode>0.00%</c:formatCode>
                <c:ptCount val="7"/>
                <c:pt idx="0">
                  <c:v>0.44400000000000001</c:v>
                </c:pt>
                <c:pt idx="1">
                  <c:v>6.7000000000000004E-2</c:v>
                </c:pt>
                <c:pt idx="2">
                  <c:v>0.111</c:v>
                </c:pt>
                <c:pt idx="3">
                  <c:v>2.1999999999999999E-2</c:v>
                </c:pt>
                <c:pt idx="4">
                  <c:v>6.7000000000000004E-2</c:v>
                </c:pt>
                <c:pt idx="5">
                  <c:v>6.7000000000000004E-2</c:v>
                </c:pt>
                <c:pt idx="6">
                  <c:v>0.222</c:v>
                </c:pt>
              </c:numCache>
            </c:numRef>
          </c:val>
          <c:extLst>
            <c:ext xmlns:c16="http://schemas.microsoft.com/office/drawing/2014/chart" uri="{C3380CC4-5D6E-409C-BE32-E72D297353CC}">
              <c16:uniqueId val="{0000000E-29B3-440E-B709-1565DD89951D}"/>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77925" y="685800"/>
            <a:ext cx="45021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63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663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663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663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663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663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663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663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663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785cf786a8_0_0:notes"/>
          <p:cNvSpPr>
            <a:spLocks noGrp="1" noRot="1" noChangeAspect="1"/>
          </p:cNvSpPr>
          <p:nvPr>
            <p:ph type="sldImg" idx="2"/>
          </p:nvPr>
        </p:nvSpPr>
        <p:spPr>
          <a:xfrm>
            <a:off x="1177925" y="685800"/>
            <a:ext cx="450215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785cf786a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309174" y="4235805"/>
            <a:ext cx="35786520" cy="11677013"/>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21840"/>
            </a:lvl1pPr>
            <a:lvl2pPr lvl="1" algn="ctr">
              <a:spcBef>
                <a:spcPts val="0"/>
              </a:spcBef>
              <a:spcAft>
                <a:spcPts val="0"/>
              </a:spcAft>
              <a:buSzPts val="5200"/>
              <a:buNone/>
              <a:defRPr sz="21840"/>
            </a:lvl2pPr>
            <a:lvl3pPr lvl="2" algn="ctr">
              <a:spcBef>
                <a:spcPts val="0"/>
              </a:spcBef>
              <a:spcAft>
                <a:spcPts val="0"/>
              </a:spcAft>
              <a:buSzPts val="5200"/>
              <a:buNone/>
              <a:defRPr sz="21840"/>
            </a:lvl3pPr>
            <a:lvl4pPr lvl="3" algn="ctr">
              <a:spcBef>
                <a:spcPts val="0"/>
              </a:spcBef>
              <a:spcAft>
                <a:spcPts val="0"/>
              </a:spcAft>
              <a:buSzPts val="5200"/>
              <a:buNone/>
              <a:defRPr sz="21840"/>
            </a:lvl4pPr>
            <a:lvl5pPr lvl="4" algn="ctr">
              <a:spcBef>
                <a:spcPts val="0"/>
              </a:spcBef>
              <a:spcAft>
                <a:spcPts val="0"/>
              </a:spcAft>
              <a:buSzPts val="5200"/>
              <a:buNone/>
              <a:defRPr sz="21840"/>
            </a:lvl5pPr>
            <a:lvl6pPr lvl="5" algn="ctr">
              <a:spcBef>
                <a:spcPts val="0"/>
              </a:spcBef>
              <a:spcAft>
                <a:spcPts val="0"/>
              </a:spcAft>
              <a:buSzPts val="5200"/>
              <a:buNone/>
              <a:defRPr sz="21840"/>
            </a:lvl6pPr>
            <a:lvl7pPr lvl="6" algn="ctr">
              <a:spcBef>
                <a:spcPts val="0"/>
              </a:spcBef>
              <a:spcAft>
                <a:spcPts val="0"/>
              </a:spcAft>
              <a:buSzPts val="5200"/>
              <a:buNone/>
              <a:defRPr sz="21840"/>
            </a:lvl7pPr>
            <a:lvl8pPr lvl="7" algn="ctr">
              <a:spcBef>
                <a:spcPts val="0"/>
              </a:spcBef>
              <a:spcAft>
                <a:spcPts val="0"/>
              </a:spcAft>
              <a:buSzPts val="5200"/>
              <a:buNone/>
              <a:defRPr sz="21840"/>
            </a:lvl8pPr>
            <a:lvl9pPr lvl="8" algn="ctr">
              <a:spcBef>
                <a:spcPts val="0"/>
              </a:spcBef>
              <a:spcAft>
                <a:spcPts val="0"/>
              </a:spcAft>
              <a:buSzPts val="5200"/>
              <a:buNone/>
              <a:defRPr sz="21840"/>
            </a:lvl9pPr>
          </a:lstStyle>
          <a:p>
            <a:endParaRPr/>
          </a:p>
        </p:txBody>
      </p:sp>
      <p:sp>
        <p:nvSpPr>
          <p:cNvPr id="11" name="Google Shape;11;p2"/>
          <p:cNvSpPr txBox="1">
            <a:spLocks noGrp="1"/>
          </p:cNvSpPr>
          <p:nvPr>
            <p:ph type="subTitle" idx="1"/>
          </p:nvPr>
        </p:nvSpPr>
        <p:spPr>
          <a:xfrm>
            <a:off x="1309140" y="16123022"/>
            <a:ext cx="35786520" cy="4509013"/>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1760"/>
            </a:lvl1pPr>
            <a:lvl2pPr lvl="1" algn="ctr">
              <a:lnSpc>
                <a:spcPct val="100000"/>
              </a:lnSpc>
              <a:spcBef>
                <a:spcPts val="0"/>
              </a:spcBef>
              <a:spcAft>
                <a:spcPts val="0"/>
              </a:spcAft>
              <a:buSzPts val="2800"/>
              <a:buNone/>
              <a:defRPr sz="11760"/>
            </a:lvl2pPr>
            <a:lvl3pPr lvl="2" algn="ctr">
              <a:lnSpc>
                <a:spcPct val="100000"/>
              </a:lnSpc>
              <a:spcBef>
                <a:spcPts val="0"/>
              </a:spcBef>
              <a:spcAft>
                <a:spcPts val="0"/>
              </a:spcAft>
              <a:buSzPts val="2800"/>
              <a:buNone/>
              <a:defRPr sz="11760"/>
            </a:lvl3pPr>
            <a:lvl4pPr lvl="3" algn="ctr">
              <a:lnSpc>
                <a:spcPct val="100000"/>
              </a:lnSpc>
              <a:spcBef>
                <a:spcPts val="0"/>
              </a:spcBef>
              <a:spcAft>
                <a:spcPts val="0"/>
              </a:spcAft>
              <a:buSzPts val="2800"/>
              <a:buNone/>
              <a:defRPr sz="11760"/>
            </a:lvl4pPr>
            <a:lvl5pPr lvl="4" algn="ctr">
              <a:lnSpc>
                <a:spcPct val="100000"/>
              </a:lnSpc>
              <a:spcBef>
                <a:spcPts val="0"/>
              </a:spcBef>
              <a:spcAft>
                <a:spcPts val="0"/>
              </a:spcAft>
              <a:buSzPts val="2800"/>
              <a:buNone/>
              <a:defRPr sz="11760"/>
            </a:lvl5pPr>
            <a:lvl6pPr lvl="5" algn="ctr">
              <a:lnSpc>
                <a:spcPct val="100000"/>
              </a:lnSpc>
              <a:spcBef>
                <a:spcPts val="0"/>
              </a:spcBef>
              <a:spcAft>
                <a:spcPts val="0"/>
              </a:spcAft>
              <a:buSzPts val="2800"/>
              <a:buNone/>
              <a:defRPr sz="11760"/>
            </a:lvl6pPr>
            <a:lvl7pPr lvl="6" algn="ctr">
              <a:lnSpc>
                <a:spcPct val="100000"/>
              </a:lnSpc>
              <a:spcBef>
                <a:spcPts val="0"/>
              </a:spcBef>
              <a:spcAft>
                <a:spcPts val="0"/>
              </a:spcAft>
              <a:buSzPts val="2800"/>
              <a:buNone/>
              <a:defRPr sz="11760"/>
            </a:lvl7pPr>
            <a:lvl8pPr lvl="7" algn="ctr">
              <a:lnSpc>
                <a:spcPct val="100000"/>
              </a:lnSpc>
              <a:spcBef>
                <a:spcPts val="0"/>
              </a:spcBef>
              <a:spcAft>
                <a:spcPts val="0"/>
              </a:spcAft>
              <a:buSzPts val="2800"/>
              <a:buNone/>
              <a:defRPr sz="11760"/>
            </a:lvl8pPr>
            <a:lvl9pPr lvl="8" algn="ctr">
              <a:lnSpc>
                <a:spcPct val="100000"/>
              </a:lnSpc>
              <a:spcBef>
                <a:spcPts val="0"/>
              </a:spcBef>
              <a:spcAft>
                <a:spcPts val="0"/>
              </a:spcAft>
              <a:buSzPts val="2800"/>
              <a:buNone/>
              <a:defRPr sz="11760"/>
            </a:lvl9pPr>
          </a:lstStyle>
          <a:p>
            <a:endParaRPr/>
          </a:p>
        </p:txBody>
      </p:sp>
      <p:sp>
        <p:nvSpPr>
          <p:cNvPr id="12" name="Google Shape;12;p2"/>
          <p:cNvSpPr txBox="1">
            <a:spLocks noGrp="1"/>
          </p:cNvSpPr>
          <p:nvPr>
            <p:ph type="sldNum" idx="12"/>
          </p:nvPr>
        </p:nvSpPr>
        <p:spPr>
          <a:xfrm>
            <a:off x="35584324" y="26528523"/>
            <a:ext cx="2304540" cy="2239147"/>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35584324" y="26528523"/>
            <a:ext cx="2304540" cy="2239147"/>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1309140" y="12235947"/>
            <a:ext cx="35786520" cy="4788907"/>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15120"/>
            </a:lvl1pPr>
            <a:lvl2pPr lvl="1" algn="ctr">
              <a:spcBef>
                <a:spcPts val="0"/>
              </a:spcBef>
              <a:spcAft>
                <a:spcPts val="0"/>
              </a:spcAft>
              <a:buSzPts val="3600"/>
              <a:buNone/>
              <a:defRPr sz="15120"/>
            </a:lvl2pPr>
            <a:lvl3pPr lvl="2" algn="ctr">
              <a:spcBef>
                <a:spcPts val="0"/>
              </a:spcBef>
              <a:spcAft>
                <a:spcPts val="0"/>
              </a:spcAft>
              <a:buSzPts val="3600"/>
              <a:buNone/>
              <a:defRPr sz="15120"/>
            </a:lvl3pPr>
            <a:lvl4pPr lvl="3" algn="ctr">
              <a:spcBef>
                <a:spcPts val="0"/>
              </a:spcBef>
              <a:spcAft>
                <a:spcPts val="0"/>
              </a:spcAft>
              <a:buSzPts val="3600"/>
              <a:buNone/>
              <a:defRPr sz="15120"/>
            </a:lvl4pPr>
            <a:lvl5pPr lvl="4" algn="ctr">
              <a:spcBef>
                <a:spcPts val="0"/>
              </a:spcBef>
              <a:spcAft>
                <a:spcPts val="0"/>
              </a:spcAft>
              <a:buSzPts val="3600"/>
              <a:buNone/>
              <a:defRPr sz="15120"/>
            </a:lvl5pPr>
            <a:lvl6pPr lvl="5" algn="ctr">
              <a:spcBef>
                <a:spcPts val="0"/>
              </a:spcBef>
              <a:spcAft>
                <a:spcPts val="0"/>
              </a:spcAft>
              <a:buSzPts val="3600"/>
              <a:buNone/>
              <a:defRPr sz="15120"/>
            </a:lvl6pPr>
            <a:lvl7pPr lvl="6" algn="ctr">
              <a:spcBef>
                <a:spcPts val="0"/>
              </a:spcBef>
              <a:spcAft>
                <a:spcPts val="0"/>
              </a:spcAft>
              <a:buSzPts val="3600"/>
              <a:buNone/>
              <a:defRPr sz="15120"/>
            </a:lvl7pPr>
            <a:lvl8pPr lvl="7" algn="ctr">
              <a:spcBef>
                <a:spcPts val="0"/>
              </a:spcBef>
              <a:spcAft>
                <a:spcPts val="0"/>
              </a:spcAft>
              <a:buSzPts val="3600"/>
              <a:buNone/>
              <a:defRPr sz="15120"/>
            </a:lvl8pPr>
            <a:lvl9pPr lvl="8" algn="ctr">
              <a:spcBef>
                <a:spcPts val="0"/>
              </a:spcBef>
              <a:spcAft>
                <a:spcPts val="0"/>
              </a:spcAft>
              <a:buSzPts val="3600"/>
              <a:buNone/>
              <a:defRPr sz="15120"/>
            </a:lvl9pPr>
          </a:lstStyle>
          <a:p>
            <a:endParaRPr/>
          </a:p>
        </p:txBody>
      </p:sp>
      <p:sp>
        <p:nvSpPr>
          <p:cNvPr id="15" name="Google Shape;15;p3"/>
          <p:cNvSpPr txBox="1">
            <a:spLocks noGrp="1"/>
          </p:cNvSpPr>
          <p:nvPr>
            <p:ph type="sldNum" idx="12"/>
          </p:nvPr>
        </p:nvSpPr>
        <p:spPr>
          <a:xfrm>
            <a:off x="35584324" y="26528523"/>
            <a:ext cx="2304540" cy="2239147"/>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1309140" y="2531698"/>
            <a:ext cx="35786520" cy="3258027"/>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1309140" y="6556302"/>
            <a:ext cx="16799580" cy="19435520"/>
          </a:xfrm>
          <a:prstGeom prst="rect">
            <a:avLst/>
          </a:prstGeom>
        </p:spPr>
        <p:txBody>
          <a:bodyPr spcFirstLastPara="1" wrap="square" lIns="91425" tIns="91425" rIns="91425" bIns="91425" anchor="t" anchorCtr="0">
            <a:noAutofit/>
          </a:bodyPr>
          <a:lstStyle>
            <a:lvl1pPr marL="1920240" lvl="0" indent="-1333500">
              <a:spcBef>
                <a:spcPts val="0"/>
              </a:spcBef>
              <a:spcAft>
                <a:spcPts val="0"/>
              </a:spcAft>
              <a:buSzPts val="1400"/>
              <a:buChar char="●"/>
              <a:defRPr sz="5880"/>
            </a:lvl1pPr>
            <a:lvl2pPr marL="3840480" lvl="1" indent="-1280160">
              <a:spcBef>
                <a:spcPts val="6720"/>
              </a:spcBef>
              <a:spcAft>
                <a:spcPts val="0"/>
              </a:spcAft>
              <a:buSzPts val="1200"/>
              <a:buChar char="○"/>
              <a:defRPr sz="5040"/>
            </a:lvl2pPr>
            <a:lvl3pPr marL="5760720" lvl="2" indent="-1280160">
              <a:spcBef>
                <a:spcPts val="6720"/>
              </a:spcBef>
              <a:spcAft>
                <a:spcPts val="0"/>
              </a:spcAft>
              <a:buSzPts val="1200"/>
              <a:buChar char="■"/>
              <a:defRPr sz="5040"/>
            </a:lvl3pPr>
            <a:lvl4pPr marL="7680960" lvl="3" indent="-1280160">
              <a:spcBef>
                <a:spcPts val="6720"/>
              </a:spcBef>
              <a:spcAft>
                <a:spcPts val="0"/>
              </a:spcAft>
              <a:buSzPts val="1200"/>
              <a:buChar char="●"/>
              <a:defRPr sz="5040"/>
            </a:lvl4pPr>
            <a:lvl5pPr marL="9601200" lvl="4" indent="-1280160">
              <a:spcBef>
                <a:spcPts val="6720"/>
              </a:spcBef>
              <a:spcAft>
                <a:spcPts val="0"/>
              </a:spcAft>
              <a:buSzPts val="1200"/>
              <a:buChar char="○"/>
              <a:defRPr sz="5040"/>
            </a:lvl5pPr>
            <a:lvl6pPr marL="11521440" lvl="5" indent="-1280160">
              <a:spcBef>
                <a:spcPts val="6720"/>
              </a:spcBef>
              <a:spcAft>
                <a:spcPts val="0"/>
              </a:spcAft>
              <a:buSzPts val="1200"/>
              <a:buChar char="■"/>
              <a:defRPr sz="5040"/>
            </a:lvl6pPr>
            <a:lvl7pPr marL="13441680" lvl="6" indent="-1280160">
              <a:spcBef>
                <a:spcPts val="6720"/>
              </a:spcBef>
              <a:spcAft>
                <a:spcPts val="0"/>
              </a:spcAft>
              <a:buSzPts val="1200"/>
              <a:buChar char="●"/>
              <a:defRPr sz="5040"/>
            </a:lvl7pPr>
            <a:lvl8pPr marL="15361920" lvl="7" indent="-1280160">
              <a:spcBef>
                <a:spcPts val="6720"/>
              </a:spcBef>
              <a:spcAft>
                <a:spcPts val="0"/>
              </a:spcAft>
              <a:buSzPts val="1200"/>
              <a:buChar char="○"/>
              <a:defRPr sz="5040"/>
            </a:lvl8pPr>
            <a:lvl9pPr marL="17282160" lvl="8" indent="-1280160">
              <a:spcBef>
                <a:spcPts val="6720"/>
              </a:spcBef>
              <a:spcAft>
                <a:spcPts val="6720"/>
              </a:spcAft>
              <a:buSzPts val="1200"/>
              <a:buChar char="■"/>
              <a:defRPr sz="5040"/>
            </a:lvl9pPr>
          </a:lstStyle>
          <a:p>
            <a:endParaRPr/>
          </a:p>
        </p:txBody>
      </p:sp>
      <p:sp>
        <p:nvSpPr>
          <p:cNvPr id="23" name="Google Shape;23;p5"/>
          <p:cNvSpPr txBox="1">
            <a:spLocks noGrp="1"/>
          </p:cNvSpPr>
          <p:nvPr>
            <p:ph type="body" idx="2"/>
          </p:nvPr>
        </p:nvSpPr>
        <p:spPr>
          <a:xfrm>
            <a:off x="20296080" y="6556302"/>
            <a:ext cx="16799580" cy="19435520"/>
          </a:xfrm>
          <a:prstGeom prst="rect">
            <a:avLst/>
          </a:prstGeom>
        </p:spPr>
        <p:txBody>
          <a:bodyPr spcFirstLastPara="1" wrap="square" lIns="91425" tIns="91425" rIns="91425" bIns="91425" anchor="t" anchorCtr="0">
            <a:noAutofit/>
          </a:bodyPr>
          <a:lstStyle>
            <a:lvl1pPr marL="1920240" lvl="0" indent="-1333500">
              <a:spcBef>
                <a:spcPts val="0"/>
              </a:spcBef>
              <a:spcAft>
                <a:spcPts val="0"/>
              </a:spcAft>
              <a:buSzPts val="1400"/>
              <a:buChar char="●"/>
              <a:defRPr sz="5880"/>
            </a:lvl1pPr>
            <a:lvl2pPr marL="3840480" lvl="1" indent="-1280160">
              <a:spcBef>
                <a:spcPts val="6720"/>
              </a:spcBef>
              <a:spcAft>
                <a:spcPts val="0"/>
              </a:spcAft>
              <a:buSzPts val="1200"/>
              <a:buChar char="○"/>
              <a:defRPr sz="5040"/>
            </a:lvl2pPr>
            <a:lvl3pPr marL="5760720" lvl="2" indent="-1280160">
              <a:spcBef>
                <a:spcPts val="6720"/>
              </a:spcBef>
              <a:spcAft>
                <a:spcPts val="0"/>
              </a:spcAft>
              <a:buSzPts val="1200"/>
              <a:buChar char="■"/>
              <a:defRPr sz="5040"/>
            </a:lvl3pPr>
            <a:lvl4pPr marL="7680960" lvl="3" indent="-1280160">
              <a:spcBef>
                <a:spcPts val="6720"/>
              </a:spcBef>
              <a:spcAft>
                <a:spcPts val="0"/>
              </a:spcAft>
              <a:buSzPts val="1200"/>
              <a:buChar char="●"/>
              <a:defRPr sz="5040"/>
            </a:lvl4pPr>
            <a:lvl5pPr marL="9601200" lvl="4" indent="-1280160">
              <a:spcBef>
                <a:spcPts val="6720"/>
              </a:spcBef>
              <a:spcAft>
                <a:spcPts val="0"/>
              </a:spcAft>
              <a:buSzPts val="1200"/>
              <a:buChar char="○"/>
              <a:defRPr sz="5040"/>
            </a:lvl5pPr>
            <a:lvl6pPr marL="11521440" lvl="5" indent="-1280160">
              <a:spcBef>
                <a:spcPts val="6720"/>
              </a:spcBef>
              <a:spcAft>
                <a:spcPts val="0"/>
              </a:spcAft>
              <a:buSzPts val="1200"/>
              <a:buChar char="■"/>
              <a:defRPr sz="5040"/>
            </a:lvl6pPr>
            <a:lvl7pPr marL="13441680" lvl="6" indent="-1280160">
              <a:spcBef>
                <a:spcPts val="6720"/>
              </a:spcBef>
              <a:spcAft>
                <a:spcPts val="0"/>
              </a:spcAft>
              <a:buSzPts val="1200"/>
              <a:buChar char="●"/>
              <a:defRPr sz="5040"/>
            </a:lvl7pPr>
            <a:lvl8pPr marL="15361920" lvl="7" indent="-1280160">
              <a:spcBef>
                <a:spcPts val="6720"/>
              </a:spcBef>
              <a:spcAft>
                <a:spcPts val="0"/>
              </a:spcAft>
              <a:buSzPts val="1200"/>
              <a:buChar char="○"/>
              <a:defRPr sz="5040"/>
            </a:lvl8pPr>
            <a:lvl9pPr marL="17282160" lvl="8" indent="-1280160">
              <a:spcBef>
                <a:spcPts val="6720"/>
              </a:spcBef>
              <a:spcAft>
                <a:spcPts val="6720"/>
              </a:spcAft>
              <a:buSzPts val="1200"/>
              <a:buChar char="■"/>
              <a:defRPr sz="5040"/>
            </a:lvl9pPr>
          </a:lstStyle>
          <a:p>
            <a:endParaRPr/>
          </a:p>
        </p:txBody>
      </p:sp>
      <p:sp>
        <p:nvSpPr>
          <p:cNvPr id="24" name="Google Shape;24;p5"/>
          <p:cNvSpPr txBox="1">
            <a:spLocks noGrp="1"/>
          </p:cNvSpPr>
          <p:nvPr>
            <p:ph type="sldNum" idx="12"/>
          </p:nvPr>
        </p:nvSpPr>
        <p:spPr>
          <a:xfrm>
            <a:off x="35584324" y="26528523"/>
            <a:ext cx="2304540" cy="2239147"/>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1309140" y="2531698"/>
            <a:ext cx="35786520" cy="3258027"/>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35584324" y="26528523"/>
            <a:ext cx="2304540" cy="2239147"/>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1309140" y="3160747"/>
            <a:ext cx="11793600" cy="4299093"/>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10080"/>
            </a:lvl1pPr>
            <a:lvl2pPr lvl="1">
              <a:spcBef>
                <a:spcPts val="0"/>
              </a:spcBef>
              <a:spcAft>
                <a:spcPts val="0"/>
              </a:spcAft>
              <a:buSzPts val="2400"/>
              <a:buNone/>
              <a:defRPr sz="10080"/>
            </a:lvl2pPr>
            <a:lvl3pPr lvl="2">
              <a:spcBef>
                <a:spcPts val="0"/>
              </a:spcBef>
              <a:spcAft>
                <a:spcPts val="0"/>
              </a:spcAft>
              <a:buSzPts val="2400"/>
              <a:buNone/>
              <a:defRPr sz="10080"/>
            </a:lvl3pPr>
            <a:lvl4pPr lvl="3">
              <a:spcBef>
                <a:spcPts val="0"/>
              </a:spcBef>
              <a:spcAft>
                <a:spcPts val="0"/>
              </a:spcAft>
              <a:buSzPts val="2400"/>
              <a:buNone/>
              <a:defRPr sz="10080"/>
            </a:lvl4pPr>
            <a:lvl5pPr lvl="4">
              <a:spcBef>
                <a:spcPts val="0"/>
              </a:spcBef>
              <a:spcAft>
                <a:spcPts val="0"/>
              </a:spcAft>
              <a:buSzPts val="2400"/>
              <a:buNone/>
              <a:defRPr sz="10080"/>
            </a:lvl5pPr>
            <a:lvl6pPr lvl="5">
              <a:spcBef>
                <a:spcPts val="0"/>
              </a:spcBef>
              <a:spcAft>
                <a:spcPts val="0"/>
              </a:spcAft>
              <a:buSzPts val="2400"/>
              <a:buNone/>
              <a:defRPr sz="10080"/>
            </a:lvl6pPr>
            <a:lvl7pPr lvl="6">
              <a:spcBef>
                <a:spcPts val="0"/>
              </a:spcBef>
              <a:spcAft>
                <a:spcPts val="0"/>
              </a:spcAft>
              <a:buSzPts val="2400"/>
              <a:buNone/>
              <a:defRPr sz="10080"/>
            </a:lvl7pPr>
            <a:lvl8pPr lvl="7">
              <a:spcBef>
                <a:spcPts val="0"/>
              </a:spcBef>
              <a:spcAft>
                <a:spcPts val="0"/>
              </a:spcAft>
              <a:buSzPts val="2400"/>
              <a:buNone/>
              <a:defRPr sz="10080"/>
            </a:lvl8pPr>
            <a:lvl9pPr lvl="8">
              <a:spcBef>
                <a:spcPts val="0"/>
              </a:spcBef>
              <a:spcAft>
                <a:spcPts val="0"/>
              </a:spcAft>
              <a:buSzPts val="2400"/>
              <a:buNone/>
              <a:defRPr sz="10080"/>
            </a:lvl9pPr>
          </a:lstStyle>
          <a:p>
            <a:endParaRPr/>
          </a:p>
        </p:txBody>
      </p:sp>
      <p:sp>
        <p:nvSpPr>
          <p:cNvPr id="30" name="Google Shape;30;p7"/>
          <p:cNvSpPr txBox="1">
            <a:spLocks noGrp="1"/>
          </p:cNvSpPr>
          <p:nvPr>
            <p:ph type="body" idx="1"/>
          </p:nvPr>
        </p:nvSpPr>
        <p:spPr>
          <a:xfrm>
            <a:off x="1309140" y="7905280"/>
            <a:ext cx="11793600" cy="18087253"/>
          </a:xfrm>
          <a:prstGeom prst="rect">
            <a:avLst/>
          </a:prstGeom>
        </p:spPr>
        <p:txBody>
          <a:bodyPr spcFirstLastPara="1" wrap="square" lIns="91425" tIns="91425" rIns="91425" bIns="91425" anchor="t" anchorCtr="0">
            <a:noAutofit/>
          </a:bodyPr>
          <a:lstStyle>
            <a:lvl1pPr marL="1920240" lvl="0" indent="-1280160">
              <a:spcBef>
                <a:spcPts val="0"/>
              </a:spcBef>
              <a:spcAft>
                <a:spcPts val="0"/>
              </a:spcAft>
              <a:buSzPts val="1200"/>
              <a:buChar char="●"/>
              <a:defRPr sz="5040"/>
            </a:lvl1pPr>
            <a:lvl2pPr marL="3840480" lvl="1" indent="-1280160">
              <a:spcBef>
                <a:spcPts val="6720"/>
              </a:spcBef>
              <a:spcAft>
                <a:spcPts val="0"/>
              </a:spcAft>
              <a:buSzPts val="1200"/>
              <a:buChar char="○"/>
              <a:defRPr sz="5040"/>
            </a:lvl2pPr>
            <a:lvl3pPr marL="5760720" lvl="2" indent="-1280160">
              <a:spcBef>
                <a:spcPts val="6720"/>
              </a:spcBef>
              <a:spcAft>
                <a:spcPts val="0"/>
              </a:spcAft>
              <a:buSzPts val="1200"/>
              <a:buChar char="■"/>
              <a:defRPr sz="5040"/>
            </a:lvl3pPr>
            <a:lvl4pPr marL="7680960" lvl="3" indent="-1280160">
              <a:spcBef>
                <a:spcPts val="6720"/>
              </a:spcBef>
              <a:spcAft>
                <a:spcPts val="0"/>
              </a:spcAft>
              <a:buSzPts val="1200"/>
              <a:buChar char="●"/>
              <a:defRPr sz="5040"/>
            </a:lvl4pPr>
            <a:lvl5pPr marL="9601200" lvl="4" indent="-1280160">
              <a:spcBef>
                <a:spcPts val="6720"/>
              </a:spcBef>
              <a:spcAft>
                <a:spcPts val="0"/>
              </a:spcAft>
              <a:buSzPts val="1200"/>
              <a:buChar char="○"/>
              <a:defRPr sz="5040"/>
            </a:lvl5pPr>
            <a:lvl6pPr marL="11521440" lvl="5" indent="-1280160">
              <a:spcBef>
                <a:spcPts val="6720"/>
              </a:spcBef>
              <a:spcAft>
                <a:spcPts val="0"/>
              </a:spcAft>
              <a:buSzPts val="1200"/>
              <a:buChar char="■"/>
              <a:defRPr sz="5040"/>
            </a:lvl6pPr>
            <a:lvl7pPr marL="13441680" lvl="6" indent="-1280160">
              <a:spcBef>
                <a:spcPts val="6720"/>
              </a:spcBef>
              <a:spcAft>
                <a:spcPts val="0"/>
              </a:spcAft>
              <a:buSzPts val="1200"/>
              <a:buChar char="●"/>
              <a:defRPr sz="5040"/>
            </a:lvl7pPr>
            <a:lvl8pPr marL="15361920" lvl="7" indent="-1280160">
              <a:spcBef>
                <a:spcPts val="6720"/>
              </a:spcBef>
              <a:spcAft>
                <a:spcPts val="0"/>
              </a:spcAft>
              <a:buSzPts val="1200"/>
              <a:buChar char="○"/>
              <a:defRPr sz="5040"/>
            </a:lvl8pPr>
            <a:lvl9pPr marL="17282160" lvl="8" indent="-1280160">
              <a:spcBef>
                <a:spcPts val="6720"/>
              </a:spcBef>
              <a:spcAft>
                <a:spcPts val="6720"/>
              </a:spcAft>
              <a:buSzPts val="1200"/>
              <a:buChar char="■"/>
              <a:defRPr sz="5040"/>
            </a:lvl9pPr>
          </a:lstStyle>
          <a:p>
            <a:endParaRPr/>
          </a:p>
        </p:txBody>
      </p:sp>
      <p:sp>
        <p:nvSpPr>
          <p:cNvPr id="31" name="Google Shape;31;p7"/>
          <p:cNvSpPr txBox="1">
            <a:spLocks noGrp="1"/>
          </p:cNvSpPr>
          <p:nvPr>
            <p:ph type="sldNum" idx="12"/>
          </p:nvPr>
        </p:nvSpPr>
        <p:spPr>
          <a:xfrm>
            <a:off x="35584324" y="26528523"/>
            <a:ext cx="2304540" cy="2239147"/>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2059050" y="2560853"/>
            <a:ext cx="26744760" cy="23272107"/>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20160"/>
            </a:lvl1pPr>
            <a:lvl2pPr lvl="1">
              <a:spcBef>
                <a:spcPts val="0"/>
              </a:spcBef>
              <a:spcAft>
                <a:spcPts val="0"/>
              </a:spcAft>
              <a:buSzPts val="4800"/>
              <a:buNone/>
              <a:defRPr sz="20160"/>
            </a:lvl2pPr>
            <a:lvl3pPr lvl="2">
              <a:spcBef>
                <a:spcPts val="0"/>
              </a:spcBef>
              <a:spcAft>
                <a:spcPts val="0"/>
              </a:spcAft>
              <a:buSzPts val="4800"/>
              <a:buNone/>
              <a:defRPr sz="20160"/>
            </a:lvl3pPr>
            <a:lvl4pPr lvl="3">
              <a:spcBef>
                <a:spcPts val="0"/>
              </a:spcBef>
              <a:spcAft>
                <a:spcPts val="0"/>
              </a:spcAft>
              <a:buSzPts val="4800"/>
              <a:buNone/>
              <a:defRPr sz="20160"/>
            </a:lvl4pPr>
            <a:lvl5pPr lvl="4">
              <a:spcBef>
                <a:spcPts val="0"/>
              </a:spcBef>
              <a:spcAft>
                <a:spcPts val="0"/>
              </a:spcAft>
              <a:buSzPts val="4800"/>
              <a:buNone/>
              <a:defRPr sz="20160"/>
            </a:lvl5pPr>
            <a:lvl6pPr lvl="5">
              <a:spcBef>
                <a:spcPts val="0"/>
              </a:spcBef>
              <a:spcAft>
                <a:spcPts val="0"/>
              </a:spcAft>
              <a:buSzPts val="4800"/>
              <a:buNone/>
              <a:defRPr sz="20160"/>
            </a:lvl6pPr>
            <a:lvl7pPr lvl="6">
              <a:spcBef>
                <a:spcPts val="0"/>
              </a:spcBef>
              <a:spcAft>
                <a:spcPts val="0"/>
              </a:spcAft>
              <a:buSzPts val="4800"/>
              <a:buNone/>
              <a:defRPr sz="20160"/>
            </a:lvl7pPr>
            <a:lvl8pPr lvl="7">
              <a:spcBef>
                <a:spcPts val="0"/>
              </a:spcBef>
              <a:spcAft>
                <a:spcPts val="0"/>
              </a:spcAft>
              <a:buSzPts val="4800"/>
              <a:buNone/>
              <a:defRPr sz="20160"/>
            </a:lvl8pPr>
            <a:lvl9pPr lvl="8">
              <a:spcBef>
                <a:spcPts val="0"/>
              </a:spcBef>
              <a:spcAft>
                <a:spcPts val="0"/>
              </a:spcAft>
              <a:buSzPts val="4800"/>
              <a:buNone/>
              <a:defRPr sz="20160"/>
            </a:lvl9pPr>
          </a:lstStyle>
          <a:p>
            <a:endParaRPr/>
          </a:p>
        </p:txBody>
      </p:sp>
      <p:sp>
        <p:nvSpPr>
          <p:cNvPr id="34" name="Google Shape;34;p8"/>
          <p:cNvSpPr txBox="1">
            <a:spLocks noGrp="1"/>
          </p:cNvSpPr>
          <p:nvPr>
            <p:ph type="sldNum" idx="12"/>
          </p:nvPr>
        </p:nvSpPr>
        <p:spPr>
          <a:xfrm>
            <a:off x="35584324" y="26528523"/>
            <a:ext cx="2304540" cy="2239147"/>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19202400" y="-711"/>
            <a:ext cx="19202400" cy="29260800"/>
          </a:xfrm>
          <a:prstGeom prst="rect">
            <a:avLst/>
          </a:prstGeom>
          <a:solidFill>
            <a:schemeClr val="lt2"/>
          </a:solidFill>
          <a:ln>
            <a:noFill/>
          </a:ln>
        </p:spPr>
        <p:txBody>
          <a:bodyPr spcFirstLastPara="1" wrap="square" lIns="383985" tIns="383985" rIns="383985" bIns="383985" anchor="ctr" anchorCtr="0">
            <a:noAutofit/>
          </a:bodyPr>
          <a:lstStyle/>
          <a:p>
            <a:pPr marL="0" lvl="0" indent="0" algn="l" rtl="0">
              <a:spcBef>
                <a:spcPts val="0"/>
              </a:spcBef>
              <a:spcAft>
                <a:spcPts val="0"/>
              </a:spcAft>
              <a:buNone/>
            </a:pPr>
            <a:endParaRPr sz="27846"/>
          </a:p>
        </p:txBody>
      </p:sp>
      <p:sp>
        <p:nvSpPr>
          <p:cNvPr id="37" name="Google Shape;37;p9"/>
          <p:cNvSpPr txBox="1">
            <a:spLocks noGrp="1"/>
          </p:cNvSpPr>
          <p:nvPr>
            <p:ph type="title"/>
          </p:nvPr>
        </p:nvSpPr>
        <p:spPr>
          <a:xfrm>
            <a:off x="1115100" y="7015396"/>
            <a:ext cx="16989840" cy="843264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17640"/>
            </a:lvl1pPr>
            <a:lvl2pPr lvl="1" algn="ctr">
              <a:spcBef>
                <a:spcPts val="0"/>
              </a:spcBef>
              <a:spcAft>
                <a:spcPts val="0"/>
              </a:spcAft>
              <a:buSzPts val="4200"/>
              <a:buNone/>
              <a:defRPr sz="17640"/>
            </a:lvl2pPr>
            <a:lvl3pPr lvl="2" algn="ctr">
              <a:spcBef>
                <a:spcPts val="0"/>
              </a:spcBef>
              <a:spcAft>
                <a:spcPts val="0"/>
              </a:spcAft>
              <a:buSzPts val="4200"/>
              <a:buNone/>
              <a:defRPr sz="17640"/>
            </a:lvl3pPr>
            <a:lvl4pPr lvl="3" algn="ctr">
              <a:spcBef>
                <a:spcPts val="0"/>
              </a:spcBef>
              <a:spcAft>
                <a:spcPts val="0"/>
              </a:spcAft>
              <a:buSzPts val="4200"/>
              <a:buNone/>
              <a:defRPr sz="17640"/>
            </a:lvl4pPr>
            <a:lvl5pPr lvl="4" algn="ctr">
              <a:spcBef>
                <a:spcPts val="0"/>
              </a:spcBef>
              <a:spcAft>
                <a:spcPts val="0"/>
              </a:spcAft>
              <a:buSzPts val="4200"/>
              <a:buNone/>
              <a:defRPr sz="17640"/>
            </a:lvl5pPr>
            <a:lvl6pPr lvl="5" algn="ctr">
              <a:spcBef>
                <a:spcPts val="0"/>
              </a:spcBef>
              <a:spcAft>
                <a:spcPts val="0"/>
              </a:spcAft>
              <a:buSzPts val="4200"/>
              <a:buNone/>
              <a:defRPr sz="17640"/>
            </a:lvl6pPr>
            <a:lvl7pPr lvl="6" algn="ctr">
              <a:spcBef>
                <a:spcPts val="0"/>
              </a:spcBef>
              <a:spcAft>
                <a:spcPts val="0"/>
              </a:spcAft>
              <a:buSzPts val="4200"/>
              <a:buNone/>
              <a:defRPr sz="17640"/>
            </a:lvl7pPr>
            <a:lvl8pPr lvl="7" algn="ctr">
              <a:spcBef>
                <a:spcPts val="0"/>
              </a:spcBef>
              <a:spcAft>
                <a:spcPts val="0"/>
              </a:spcAft>
              <a:buSzPts val="4200"/>
              <a:buNone/>
              <a:defRPr sz="17640"/>
            </a:lvl8pPr>
            <a:lvl9pPr lvl="8" algn="ctr">
              <a:spcBef>
                <a:spcPts val="0"/>
              </a:spcBef>
              <a:spcAft>
                <a:spcPts val="0"/>
              </a:spcAft>
              <a:buSzPts val="4200"/>
              <a:buNone/>
              <a:defRPr sz="17640"/>
            </a:lvl9pPr>
          </a:lstStyle>
          <a:p>
            <a:endParaRPr/>
          </a:p>
        </p:txBody>
      </p:sp>
      <p:sp>
        <p:nvSpPr>
          <p:cNvPr id="38" name="Google Shape;38;p9"/>
          <p:cNvSpPr txBox="1">
            <a:spLocks noGrp="1"/>
          </p:cNvSpPr>
          <p:nvPr>
            <p:ph type="subTitle" idx="1"/>
          </p:nvPr>
        </p:nvSpPr>
        <p:spPr>
          <a:xfrm>
            <a:off x="1115100" y="15946382"/>
            <a:ext cx="16989840" cy="7026347"/>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8820"/>
            </a:lvl1pPr>
            <a:lvl2pPr lvl="1" algn="ctr">
              <a:lnSpc>
                <a:spcPct val="100000"/>
              </a:lnSpc>
              <a:spcBef>
                <a:spcPts val="0"/>
              </a:spcBef>
              <a:spcAft>
                <a:spcPts val="0"/>
              </a:spcAft>
              <a:buSzPts val="2100"/>
              <a:buNone/>
              <a:defRPr sz="8820"/>
            </a:lvl2pPr>
            <a:lvl3pPr lvl="2" algn="ctr">
              <a:lnSpc>
                <a:spcPct val="100000"/>
              </a:lnSpc>
              <a:spcBef>
                <a:spcPts val="0"/>
              </a:spcBef>
              <a:spcAft>
                <a:spcPts val="0"/>
              </a:spcAft>
              <a:buSzPts val="2100"/>
              <a:buNone/>
              <a:defRPr sz="8820"/>
            </a:lvl3pPr>
            <a:lvl4pPr lvl="3" algn="ctr">
              <a:lnSpc>
                <a:spcPct val="100000"/>
              </a:lnSpc>
              <a:spcBef>
                <a:spcPts val="0"/>
              </a:spcBef>
              <a:spcAft>
                <a:spcPts val="0"/>
              </a:spcAft>
              <a:buSzPts val="2100"/>
              <a:buNone/>
              <a:defRPr sz="8820"/>
            </a:lvl4pPr>
            <a:lvl5pPr lvl="4" algn="ctr">
              <a:lnSpc>
                <a:spcPct val="100000"/>
              </a:lnSpc>
              <a:spcBef>
                <a:spcPts val="0"/>
              </a:spcBef>
              <a:spcAft>
                <a:spcPts val="0"/>
              </a:spcAft>
              <a:buSzPts val="2100"/>
              <a:buNone/>
              <a:defRPr sz="8820"/>
            </a:lvl5pPr>
            <a:lvl6pPr lvl="5" algn="ctr">
              <a:lnSpc>
                <a:spcPct val="100000"/>
              </a:lnSpc>
              <a:spcBef>
                <a:spcPts val="0"/>
              </a:spcBef>
              <a:spcAft>
                <a:spcPts val="0"/>
              </a:spcAft>
              <a:buSzPts val="2100"/>
              <a:buNone/>
              <a:defRPr sz="8820"/>
            </a:lvl6pPr>
            <a:lvl7pPr lvl="6" algn="ctr">
              <a:lnSpc>
                <a:spcPct val="100000"/>
              </a:lnSpc>
              <a:spcBef>
                <a:spcPts val="0"/>
              </a:spcBef>
              <a:spcAft>
                <a:spcPts val="0"/>
              </a:spcAft>
              <a:buSzPts val="2100"/>
              <a:buNone/>
              <a:defRPr sz="8820"/>
            </a:lvl7pPr>
            <a:lvl8pPr lvl="7" algn="ctr">
              <a:lnSpc>
                <a:spcPct val="100000"/>
              </a:lnSpc>
              <a:spcBef>
                <a:spcPts val="0"/>
              </a:spcBef>
              <a:spcAft>
                <a:spcPts val="0"/>
              </a:spcAft>
              <a:buSzPts val="2100"/>
              <a:buNone/>
              <a:defRPr sz="8820"/>
            </a:lvl8pPr>
            <a:lvl9pPr lvl="8" algn="ctr">
              <a:lnSpc>
                <a:spcPct val="100000"/>
              </a:lnSpc>
              <a:spcBef>
                <a:spcPts val="0"/>
              </a:spcBef>
              <a:spcAft>
                <a:spcPts val="0"/>
              </a:spcAft>
              <a:buSzPts val="2100"/>
              <a:buNone/>
              <a:defRPr sz="8820"/>
            </a:lvl9pPr>
          </a:lstStyle>
          <a:p>
            <a:endParaRPr/>
          </a:p>
        </p:txBody>
      </p:sp>
      <p:sp>
        <p:nvSpPr>
          <p:cNvPr id="39" name="Google Shape;39;p9"/>
          <p:cNvSpPr txBox="1">
            <a:spLocks noGrp="1"/>
          </p:cNvSpPr>
          <p:nvPr>
            <p:ph type="body" idx="2"/>
          </p:nvPr>
        </p:nvSpPr>
        <p:spPr>
          <a:xfrm>
            <a:off x="20745900" y="4119182"/>
            <a:ext cx="16115400" cy="21021013"/>
          </a:xfrm>
          <a:prstGeom prst="rect">
            <a:avLst/>
          </a:prstGeom>
        </p:spPr>
        <p:txBody>
          <a:bodyPr spcFirstLastPara="1" wrap="square" lIns="91425" tIns="91425" rIns="91425" bIns="91425" anchor="ctr" anchorCtr="0">
            <a:noAutofit/>
          </a:bodyPr>
          <a:lstStyle>
            <a:lvl1pPr marL="1920240" lvl="0" indent="-1440180">
              <a:spcBef>
                <a:spcPts val="0"/>
              </a:spcBef>
              <a:spcAft>
                <a:spcPts val="0"/>
              </a:spcAft>
              <a:buSzPts val="1800"/>
              <a:buChar char="●"/>
              <a:defRPr/>
            </a:lvl1pPr>
            <a:lvl2pPr marL="3840480" lvl="1" indent="-1333500">
              <a:spcBef>
                <a:spcPts val="6720"/>
              </a:spcBef>
              <a:spcAft>
                <a:spcPts val="0"/>
              </a:spcAft>
              <a:buSzPts val="1400"/>
              <a:buChar char="○"/>
              <a:defRPr/>
            </a:lvl2pPr>
            <a:lvl3pPr marL="5760720" lvl="2" indent="-1333500">
              <a:spcBef>
                <a:spcPts val="6720"/>
              </a:spcBef>
              <a:spcAft>
                <a:spcPts val="0"/>
              </a:spcAft>
              <a:buSzPts val="1400"/>
              <a:buChar char="■"/>
              <a:defRPr/>
            </a:lvl3pPr>
            <a:lvl4pPr marL="7680960" lvl="3" indent="-1333500">
              <a:spcBef>
                <a:spcPts val="6720"/>
              </a:spcBef>
              <a:spcAft>
                <a:spcPts val="0"/>
              </a:spcAft>
              <a:buSzPts val="1400"/>
              <a:buChar char="●"/>
              <a:defRPr/>
            </a:lvl4pPr>
            <a:lvl5pPr marL="9601200" lvl="4" indent="-1333500">
              <a:spcBef>
                <a:spcPts val="6720"/>
              </a:spcBef>
              <a:spcAft>
                <a:spcPts val="0"/>
              </a:spcAft>
              <a:buSzPts val="1400"/>
              <a:buChar char="○"/>
              <a:defRPr/>
            </a:lvl5pPr>
            <a:lvl6pPr marL="11521440" lvl="5" indent="-1333500">
              <a:spcBef>
                <a:spcPts val="6720"/>
              </a:spcBef>
              <a:spcAft>
                <a:spcPts val="0"/>
              </a:spcAft>
              <a:buSzPts val="1400"/>
              <a:buChar char="■"/>
              <a:defRPr/>
            </a:lvl6pPr>
            <a:lvl7pPr marL="13441680" lvl="6" indent="-1333500">
              <a:spcBef>
                <a:spcPts val="6720"/>
              </a:spcBef>
              <a:spcAft>
                <a:spcPts val="0"/>
              </a:spcAft>
              <a:buSzPts val="1400"/>
              <a:buChar char="●"/>
              <a:defRPr/>
            </a:lvl7pPr>
            <a:lvl8pPr marL="15361920" lvl="7" indent="-1333500">
              <a:spcBef>
                <a:spcPts val="6720"/>
              </a:spcBef>
              <a:spcAft>
                <a:spcPts val="0"/>
              </a:spcAft>
              <a:buSzPts val="1400"/>
              <a:buChar char="○"/>
              <a:defRPr/>
            </a:lvl8pPr>
            <a:lvl9pPr marL="17282160" lvl="8" indent="-1333500">
              <a:spcBef>
                <a:spcPts val="6720"/>
              </a:spcBef>
              <a:spcAft>
                <a:spcPts val="6720"/>
              </a:spcAft>
              <a:buSzPts val="1400"/>
              <a:buChar char="■"/>
              <a:defRPr/>
            </a:lvl9pPr>
          </a:lstStyle>
          <a:p>
            <a:endParaRPr/>
          </a:p>
        </p:txBody>
      </p:sp>
      <p:sp>
        <p:nvSpPr>
          <p:cNvPr id="40" name="Google Shape;40;p9"/>
          <p:cNvSpPr txBox="1">
            <a:spLocks noGrp="1"/>
          </p:cNvSpPr>
          <p:nvPr>
            <p:ph type="sldNum" idx="12"/>
          </p:nvPr>
        </p:nvSpPr>
        <p:spPr>
          <a:xfrm>
            <a:off x="35584324" y="26528523"/>
            <a:ext cx="2304540" cy="2239147"/>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1309140" y="24067271"/>
            <a:ext cx="25194960" cy="3442347"/>
          </a:xfrm>
          <a:prstGeom prst="rect">
            <a:avLst/>
          </a:prstGeom>
        </p:spPr>
        <p:txBody>
          <a:bodyPr spcFirstLastPara="1" wrap="square" lIns="91425" tIns="91425" rIns="91425" bIns="91425" anchor="ctr" anchorCtr="0">
            <a:noAutofit/>
          </a:bodyPr>
          <a:lstStyle>
            <a:lvl1pPr marL="1920240" lvl="0" indent="-96012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35584324" y="26528523"/>
            <a:ext cx="2304540" cy="2239147"/>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1309140" y="6292622"/>
            <a:ext cx="35786520" cy="11170133"/>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50400"/>
            </a:lvl1pPr>
            <a:lvl2pPr lvl="1" algn="ctr">
              <a:spcBef>
                <a:spcPts val="0"/>
              </a:spcBef>
              <a:spcAft>
                <a:spcPts val="0"/>
              </a:spcAft>
              <a:buSzPts val="12000"/>
              <a:buNone/>
              <a:defRPr sz="50400"/>
            </a:lvl2pPr>
            <a:lvl3pPr lvl="2" algn="ctr">
              <a:spcBef>
                <a:spcPts val="0"/>
              </a:spcBef>
              <a:spcAft>
                <a:spcPts val="0"/>
              </a:spcAft>
              <a:buSzPts val="12000"/>
              <a:buNone/>
              <a:defRPr sz="50400"/>
            </a:lvl3pPr>
            <a:lvl4pPr lvl="3" algn="ctr">
              <a:spcBef>
                <a:spcPts val="0"/>
              </a:spcBef>
              <a:spcAft>
                <a:spcPts val="0"/>
              </a:spcAft>
              <a:buSzPts val="12000"/>
              <a:buNone/>
              <a:defRPr sz="50400"/>
            </a:lvl4pPr>
            <a:lvl5pPr lvl="4" algn="ctr">
              <a:spcBef>
                <a:spcPts val="0"/>
              </a:spcBef>
              <a:spcAft>
                <a:spcPts val="0"/>
              </a:spcAft>
              <a:buSzPts val="12000"/>
              <a:buNone/>
              <a:defRPr sz="50400"/>
            </a:lvl5pPr>
            <a:lvl6pPr lvl="5" algn="ctr">
              <a:spcBef>
                <a:spcPts val="0"/>
              </a:spcBef>
              <a:spcAft>
                <a:spcPts val="0"/>
              </a:spcAft>
              <a:buSzPts val="12000"/>
              <a:buNone/>
              <a:defRPr sz="50400"/>
            </a:lvl6pPr>
            <a:lvl7pPr lvl="6" algn="ctr">
              <a:spcBef>
                <a:spcPts val="0"/>
              </a:spcBef>
              <a:spcAft>
                <a:spcPts val="0"/>
              </a:spcAft>
              <a:buSzPts val="12000"/>
              <a:buNone/>
              <a:defRPr sz="50400"/>
            </a:lvl7pPr>
            <a:lvl8pPr lvl="7" algn="ctr">
              <a:spcBef>
                <a:spcPts val="0"/>
              </a:spcBef>
              <a:spcAft>
                <a:spcPts val="0"/>
              </a:spcAft>
              <a:buSzPts val="12000"/>
              <a:buNone/>
              <a:defRPr sz="50400"/>
            </a:lvl8pPr>
            <a:lvl9pPr lvl="8" algn="ctr">
              <a:spcBef>
                <a:spcPts val="0"/>
              </a:spcBef>
              <a:spcAft>
                <a:spcPts val="0"/>
              </a:spcAft>
              <a:buSzPts val="12000"/>
              <a:buNone/>
              <a:defRPr sz="50400"/>
            </a:lvl9pPr>
          </a:lstStyle>
          <a:p>
            <a:r>
              <a:t>xx%</a:t>
            </a:r>
          </a:p>
        </p:txBody>
      </p:sp>
      <p:sp>
        <p:nvSpPr>
          <p:cNvPr id="46" name="Google Shape;46;p11"/>
          <p:cNvSpPr txBox="1">
            <a:spLocks noGrp="1"/>
          </p:cNvSpPr>
          <p:nvPr>
            <p:ph type="body" idx="1"/>
          </p:nvPr>
        </p:nvSpPr>
        <p:spPr>
          <a:xfrm>
            <a:off x="1309140" y="17932658"/>
            <a:ext cx="35786520" cy="7400107"/>
          </a:xfrm>
          <a:prstGeom prst="rect">
            <a:avLst/>
          </a:prstGeom>
        </p:spPr>
        <p:txBody>
          <a:bodyPr spcFirstLastPara="1" wrap="square" lIns="91425" tIns="91425" rIns="91425" bIns="91425" anchor="t" anchorCtr="0">
            <a:noAutofit/>
          </a:bodyPr>
          <a:lstStyle>
            <a:lvl1pPr marL="1920240" lvl="0" indent="-1440180" algn="ctr">
              <a:spcBef>
                <a:spcPts val="0"/>
              </a:spcBef>
              <a:spcAft>
                <a:spcPts val="0"/>
              </a:spcAft>
              <a:buSzPts val="1800"/>
              <a:buChar char="●"/>
              <a:defRPr/>
            </a:lvl1pPr>
            <a:lvl2pPr marL="3840480" lvl="1" indent="-1333500" algn="ctr">
              <a:spcBef>
                <a:spcPts val="6720"/>
              </a:spcBef>
              <a:spcAft>
                <a:spcPts val="0"/>
              </a:spcAft>
              <a:buSzPts val="1400"/>
              <a:buChar char="○"/>
              <a:defRPr/>
            </a:lvl2pPr>
            <a:lvl3pPr marL="5760720" lvl="2" indent="-1333500" algn="ctr">
              <a:spcBef>
                <a:spcPts val="6720"/>
              </a:spcBef>
              <a:spcAft>
                <a:spcPts val="0"/>
              </a:spcAft>
              <a:buSzPts val="1400"/>
              <a:buChar char="■"/>
              <a:defRPr/>
            </a:lvl3pPr>
            <a:lvl4pPr marL="7680960" lvl="3" indent="-1333500" algn="ctr">
              <a:spcBef>
                <a:spcPts val="6720"/>
              </a:spcBef>
              <a:spcAft>
                <a:spcPts val="0"/>
              </a:spcAft>
              <a:buSzPts val="1400"/>
              <a:buChar char="●"/>
              <a:defRPr/>
            </a:lvl4pPr>
            <a:lvl5pPr marL="9601200" lvl="4" indent="-1333500" algn="ctr">
              <a:spcBef>
                <a:spcPts val="6720"/>
              </a:spcBef>
              <a:spcAft>
                <a:spcPts val="0"/>
              </a:spcAft>
              <a:buSzPts val="1400"/>
              <a:buChar char="○"/>
              <a:defRPr/>
            </a:lvl5pPr>
            <a:lvl6pPr marL="11521440" lvl="5" indent="-1333500" algn="ctr">
              <a:spcBef>
                <a:spcPts val="6720"/>
              </a:spcBef>
              <a:spcAft>
                <a:spcPts val="0"/>
              </a:spcAft>
              <a:buSzPts val="1400"/>
              <a:buChar char="■"/>
              <a:defRPr/>
            </a:lvl6pPr>
            <a:lvl7pPr marL="13441680" lvl="6" indent="-1333500" algn="ctr">
              <a:spcBef>
                <a:spcPts val="6720"/>
              </a:spcBef>
              <a:spcAft>
                <a:spcPts val="0"/>
              </a:spcAft>
              <a:buSzPts val="1400"/>
              <a:buChar char="●"/>
              <a:defRPr/>
            </a:lvl7pPr>
            <a:lvl8pPr marL="15361920" lvl="7" indent="-1333500" algn="ctr">
              <a:spcBef>
                <a:spcPts val="6720"/>
              </a:spcBef>
              <a:spcAft>
                <a:spcPts val="0"/>
              </a:spcAft>
              <a:buSzPts val="1400"/>
              <a:buChar char="○"/>
              <a:defRPr/>
            </a:lvl8pPr>
            <a:lvl9pPr marL="17282160" lvl="8" indent="-1333500" algn="ctr">
              <a:spcBef>
                <a:spcPts val="6720"/>
              </a:spcBef>
              <a:spcAft>
                <a:spcPts val="6720"/>
              </a:spcAft>
              <a:buSzPts val="1400"/>
              <a:buChar char="■"/>
              <a:defRPr/>
            </a:lvl9pPr>
          </a:lstStyle>
          <a:p>
            <a:endParaRPr/>
          </a:p>
        </p:txBody>
      </p:sp>
      <p:sp>
        <p:nvSpPr>
          <p:cNvPr id="47" name="Google Shape;47;p11"/>
          <p:cNvSpPr txBox="1">
            <a:spLocks noGrp="1"/>
          </p:cNvSpPr>
          <p:nvPr>
            <p:ph type="sldNum" idx="12"/>
          </p:nvPr>
        </p:nvSpPr>
        <p:spPr>
          <a:xfrm>
            <a:off x="35584324" y="26528523"/>
            <a:ext cx="2304540" cy="2239147"/>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309140" y="2531698"/>
            <a:ext cx="35786520" cy="3258027"/>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1309140" y="6556302"/>
            <a:ext cx="35786520" cy="1943552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35584324" y="26528523"/>
            <a:ext cx="2304540" cy="2239147"/>
          </a:xfrm>
          <a:prstGeom prst="rect">
            <a:avLst/>
          </a:prstGeom>
          <a:noFill/>
          <a:ln>
            <a:noFill/>
          </a:ln>
        </p:spPr>
        <p:txBody>
          <a:bodyPr spcFirstLastPara="1" wrap="square" lIns="91425" tIns="91425" rIns="91425" bIns="91425" anchor="ctr" anchorCtr="0">
            <a:noAutofit/>
          </a:bodyPr>
          <a:lstStyle>
            <a:lvl1pPr lvl="0" algn="r">
              <a:buNone/>
              <a:defRPr sz="4200">
                <a:solidFill>
                  <a:schemeClr val="dk2"/>
                </a:solidFill>
              </a:defRPr>
            </a:lvl1pPr>
            <a:lvl2pPr lvl="1" algn="r">
              <a:buNone/>
              <a:defRPr sz="4200">
                <a:solidFill>
                  <a:schemeClr val="dk2"/>
                </a:solidFill>
              </a:defRPr>
            </a:lvl2pPr>
            <a:lvl3pPr lvl="2" algn="r">
              <a:buNone/>
              <a:defRPr sz="4200">
                <a:solidFill>
                  <a:schemeClr val="dk2"/>
                </a:solidFill>
              </a:defRPr>
            </a:lvl3pPr>
            <a:lvl4pPr lvl="3" algn="r">
              <a:buNone/>
              <a:defRPr sz="4200">
                <a:solidFill>
                  <a:schemeClr val="dk2"/>
                </a:solidFill>
              </a:defRPr>
            </a:lvl4pPr>
            <a:lvl5pPr lvl="4" algn="r">
              <a:buNone/>
              <a:defRPr sz="4200">
                <a:solidFill>
                  <a:schemeClr val="dk2"/>
                </a:solidFill>
              </a:defRPr>
            </a:lvl5pPr>
            <a:lvl6pPr lvl="5" algn="r">
              <a:buNone/>
              <a:defRPr sz="4200">
                <a:solidFill>
                  <a:schemeClr val="dk2"/>
                </a:solidFill>
              </a:defRPr>
            </a:lvl6pPr>
            <a:lvl7pPr lvl="6" algn="r">
              <a:buNone/>
              <a:defRPr sz="4200">
                <a:solidFill>
                  <a:schemeClr val="dk2"/>
                </a:solidFill>
              </a:defRPr>
            </a:lvl7pPr>
            <a:lvl8pPr lvl="7" algn="r">
              <a:buNone/>
              <a:defRPr sz="4200">
                <a:solidFill>
                  <a:schemeClr val="dk2"/>
                </a:solidFill>
              </a:defRPr>
            </a:lvl8pPr>
            <a:lvl9pPr lvl="8" algn="r">
              <a:buNone/>
              <a:defRPr sz="4200">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88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88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88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88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88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88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88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88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88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88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88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88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88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88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88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88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88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88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588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588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588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588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588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588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588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588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588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emf"/><Relationship Id="rId13" Type="http://schemas.openxmlformats.org/officeDocument/2006/relationships/image" Target="../media/image10.jpg"/><Relationship Id="rId3" Type="http://schemas.openxmlformats.org/officeDocument/2006/relationships/image" Target="../media/image1.emf"/><Relationship Id="rId7" Type="http://schemas.openxmlformats.org/officeDocument/2006/relationships/image" Target="../media/image4.png"/><Relationship Id="rId12" Type="http://schemas.openxmlformats.org/officeDocument/2006/relationships/image" Target="../media/image9.jpg"/><Relationship Id="rId2" Type="http://schemas.openxmlformats.org/officeDocument/2006/relationships/notesSlide" Target="../notesSlides/notesSlide1.xml"/><Relationship Id="rId16"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3.jpg"/><Relationship Id="rId11" Type="http://schemas.openxmlformats.org/officeDocument/2006/relationships/image" Target="../media/image8.jpg"/><Relationship Id="rId5" Type="http://schemas.openxmlformats.org/officeDocument/2006/relationships/chart" Target="../charts/chart1.xml"/><Relationship Id="rId15" Type="http://schemas.openxmlformats.org/officeDocument/2006/relationships/image" Target="../media/image12.emf"/><Relationship Id="rId10" Type="http://schemas.openxmlformats.org/officeDocument/2006/relationships/image" Target="../media/image7.jpg"/><Relationship Id="rId4" Type="http://schemas.openxmlformats.org/officeDocument/2006/relationships/image" Target="../media/image2.png"/><Relationship Id="rId9" Type="http://schemas.openxmlformats.org/officeDocument/2006/relationships/image" Target="../media/image6.PNG"/><Relationship Id="rId1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Shape 53"/>
        <p:cNvGrpSpPr/>
        <p:nvPr/>
      </p:nvGrpSpPr>
      <p:grpSpPr>
        <a:xfrm>
          <a:off x="0" y="0"/>
          <a:ext cx="0" cy="0"/>
          <a:chOff x="0" y="0"/>
          <a:chExt cx="0" cy="0"/>
        </a:xfrm>
      </p:grpSpPr>
      <p:grpSp>
        <p:nvGrpSpPr>
          <p:cNvPr id="204" name="Group 203">
            <a:extLst>
              <a:ext uri="{FF2B5EF4-FFF2-40B4-BE49-F238E27FC236}">
                <a16:creationId xmlns:a16="http://schemas.microsoft.com/office/drawing/2014/main" id="{D85BBDCD-3540-8A66-9D55-04F14CECC791}"/>
              </a:ext>
            </a:extLst>
          </p:cNvPr>
          <p:cNvGrpSpPr>
            <a:grpSpLocks noChangeAspect="1"/>
          </p:cNvGrpSpPr>
          <p:nvPr/>
        </p:nvGrpSpPr>
        <p:grpSpPr>
          <a:xfrm>
            <a:off x="27535293" y="3931919"/>
            <a:ext cx="11589591" cy="8239904"/>
            <a:chOff x="1915919" y="3551530"/>
            <a:chExt cx="2401499" cy="1571969"/>
          </a:xfrm>
        </p:grpSpPr>
        <p:sp>
          <p:nvSpPr>
            <p:cNvPr id="172" name="Google Shape;63;p13">
              <a:extLst>
                <a:ext uri="{FF2B5EF4-FFF2-40B4-BE49-F238E27FC236}">
                  <a16:creationId xmlns:a16="http://schemas.microsoft.com/office/drawing/2014/main" id="{CD118A9A-0E57-68A3-7A35-FEFC33098AB2}"/>
                </a:ext>
              </a:extLst>
            </p:cNvPr>
            <p:cNvSpPr txBox="1"/>
            <p:nvPr/>
          </p:nvSpPr>
          <p:spPr>
            <a:xfrm>
              <a:off x="2283714" y="3551530"/>
              <a:ext cx="1789757" cy="218056"/>
            </a:xfrm>
            <a:prstGeom prst="rect">
              <a:avLst/>
            </a:prstGeom>
            <a:solidFill>
              <a:srgbClr val="980000"/>
            </a:solidFill>
            <a:ln>
              <a:noFill/>
            </a:ln>
          </p:spPr>
          <p:txBody>
            <a:bodyPr spcFirstLastPara="1" wrap="square" lIns="383985" tIns="383985" rIns="383985" bIns="383985" anchor="ctr" anchorCtr="0">
              <a:noAutofit/>
            </a:bodyPr>
            <a:lstStyle/>
            <a:p>
              <a:pPr algn="ctr"/>
              <a:r>
                <a:rPr lang="en" sz="5400" dirty="0">
                  <a:solidFill>
                    <a:srgbClr val="FFFFFF"/>
                  </a:solidFill>
                  <a:latin typeface="Times New Roman"/>
                  <a:ea typeface="Times New Roman"/>
                  <a:cs typeface="Times New Roman"/>
                  <a:sym typeface="Times New Roman"/>
                </a:rPr>
                <a:t>Enclosure</a:t>
              </a:r>
              <a:endParaRPr sz="5400" dirty="0">
                <a:solidFill>
                  <a:srgbClr val="FFFFFF"/>
                </a:solidFill>
                <a:latin typeface="Times New Roman"/>
                <a:ea typeface="Times New Roman"/>
                <a:cs typeface="Times New Roman"/>
                <a:sym typeface="Times New Roman"/>
              </a:endParaRPr>
            </a:p>
          </p:txBody>
        </p:sp>
        <p:pic>
          <p:nvPicPr>
            <p:cNvPr id="202" name="Picture 201">
              <a:extLst>
                <a:ext uri="{FF2B5EF4-FFF2-40B4-BE49-F238E27FC236}">
                  <a16:creationId xmlns:a16="http://schemas.microsoft.com/office/drawing/2014/main" id="{10ABDCED-1FAA-F992-E692-33D9CF6A5F5A}"/>
                </a:ext>
              </a:extLst>
            </p:cNvPr>
            <p:cNvPicPr>
              <a:picLocks noChangeAspect="1"/>
            </p:cNvPicPr>
            <p:nvPr/>
          </p:nvPicPr>
          <p:blipFill>
            <a:blip r:embed="rId3"/>
            <a:stretch>
              <a:fillRect/>
            </a:stretch>
          </p:blipFill>
          <p:spPr>
            <a:xfrm>
              <a:off x="1915919" y="3771791"/>
              <a:ext cx="2401499" cy="1351708"/>
            </a:xfrm>
            <a:prstGeom prst="rect">
              <a:avLst/>
            </a:prstGeom>
          </p:spPr>
        </p:pic>
      </p:grpSp>
      <p:sp>
        <p:nvSpPr>
          <p:cNvPr id="54" name="Google Shape;54;p13"/>
          <p:cNvSpPr txBox="1">
            <a:spLocks noGrp="1"/>
          </p:cNvSpPr>
          <p:nvPr>
            <p:ph type="ctrTitle"/>
          </p:nvPr>
        </p:nvSpPr>
        <p:spPr>
          <a:xfrm>
            <a:off x="1309140" y="414119"/>
            <a:ext cx="35786520" cy="2972340"/>
          </a:xfrm>
          <a:prstGeom prst="rect">
            <a:avLst/>
          </a:prstGeom>
        </p:spPr>
        <p:txBody>
          <a:bodyPr spcFirstLastPara="1" wrap="square" lIns="383985" tIns="383985" rIns="383985" bIns="383985" anchor="b" anchorCtr="0">
            <a:noAutofit/>
          </a:bodyPr>
          <a:lstStyle/>
          <a:p>
            <a:pPr>
              <a:buSzPts val="1100"/>
            </a:pPr>
            <a:r>
              <a:rPr lang="en-US" sz="6600" b="1" dirty="0">
                <a:solidFill>
                  <a:srgbClr val="980000"/>
                </a:solidFill>
                <a:latin typeface="Calibri" panose="020F0502020204030204" pitchFamily="34" charset="0"/>
                <a:ea typeface="Times New Roman"/>
                <a:cs typeface="Calibri" panose="020F0502020204030204" pitchFamily="34" charset="0"/>
                <a:sym typeface="Times New Roman"/>
              </a:rPr>
              <a:t>FM Music Synthesizer on FPGA</a:t>
            </a:r>
            <a:endParaRPr sz="6600" b="1" dirty="0">
              <a:solidFill>
                <a:srgbClr val="980000"/>
              </a:solidFill>
              <a:latin typeface="Calibri" panose="020F0502020204030204" pitchFamily="34" charset="0"/>
              <a:ea typeface="Times New Roman"/>
              <a:cs typeface="Calibri" panose="020F0502020204030204" pitchFamily="34" charset="0"/>
              <a:sym typeface="Times New Roman"/>
            </a:endParaRPr>
          </a:p>
          <a:p>
            <a:pPr>
              <a:buSzPts val="1100"/>
            </a:pPr>
            <a:r>
              <a:rPr lang="en-US" sz="5400" dirty="0">
                <a:latin typeface="Calibri" panose="020F0502020204030204" pitchFamily="34" charset="0"/>
                <a:ea typeface="Times New Roman"/>
                <a:cs typeface="Calibri" panose="020F0502020204030204" pitchFamily="34" charset="0"/>
                <a:sym typeface="Times New Roman"/>
              </a:rPr>
              <a:t>By The Synthesizers</a:t>
            </a:r>
          </a:p>
          <a:p>
            <a:pPr>
              <a:buSzPts val="1100"/>
            </a:pPr>
            <a:r>
              <a:rPr lang="en" sz="5400" i="1" dirty="0">
                <a:latin typeface="Calibri" panose="020F0502020204030204" pitchFamily="34" charset="0"/>
                <a:ea typeface="Times New Roman"/>
                <a:cs typeface="Calibri" panose="020F0502020204030204" pitchFamily="34" charset="0"/>
                <a:sym typeface="Times New Roman"/>
              </a:rPr>
              <a:t>Department of Electrical and Computer Engineering</a:t>
            </a:r>
            <a:endParaRPr sz="26200" dirty="0">
              <a:latin typeface="Calibri" panose="020F0502020204030204" pitchFamily="34" charset="0"/>
              <a:cs typeface="Calibri" panose="020F0502020204030204" pitchFamily="34" charset="0"/>
            </a:endParaRPr>
          </a:p>
        </p:txBody>
      </p:sp>
      <p:pic>
        <p:nvPicPr>
          <p:cNvPr id="55" name="Google Shape;55;p13"/>
          <p:cNvPicPr preferRelativeResize="0">
            <a:picLocks noChangeAspect="1"/>
          </p:cNvPicPr>
          <p:nvPr/>
        </p:nvPicPr>
        <p:blipFill>
          <a:blip r:embed="rId4">
            <a:alphaModFix/>
          </a:blip>
          <a:stretch>
            <a:fillRect/>
          </a:stretch>
        </p:blipFill>
        <p:spPr>
          <a:xfrm>
            <a:off x="548562" y="173147"/>
            <a:ext cx="2825936" cy="3181479"/>
          </a:xfrm>
          <a:prstGeom prst="rect">
            <a:avLst/>
          </a:prstGeom>
          <a:noFill/>
          <a:ln>
            <a:noFill/>
          </a:ln>
        </p:spPr>
      </p:pic>
      <p:pic>
        <p:nvPicPr>
          <p:cNvPr id="56" name="Google Shape;56;p13"/>
          <p:cNvPicPr preferRelativeResize="0">
            <a:picLocks noChangeAspect="1"/>
          </p:cNvPicPr>
          <p:nvPr/>
        </p:nvPicPr>
        <p:blipFill>
          <a:blip r:embed="rId4">
            <a:alphaModFix/>
          </a:blip>
          <a:stretch>
            <a:fillRect/>
          </a:stretch>
        </p:blipFill>
        <p:spPr>
          <a:xfrm>
            <a:off x="35027727" y="173151"/>
            <a:ext cx="2825911" cy="3181496"/>
          </a:xfrm>
          <a:prstGeom prst="rect">
            <a:avLst/>
          </a:prstGeom>
          <a:noFill/>
          <a:ln>
            <a:noFill/>
          </a:ln>
        </p:spPr>
      </p:pic>
      <p:sp>
        <p:nvSpPr>
          <p:cNvPr id="57" name="Google Shape;57;p13"/>
          <p:cNvSpPr/>
          <p:nvPr/>
        </p:nvSpPr>
        <p:spPr>
          <a:xfrm>
            <a:off x="0" y="0"/>
            <a:ext cx="38404800" cy="3390660"/>
          </a:xfrm>
          <a:prstGeom prst="rect">
            <a:avLst/>
          </a:prstGeom>
          <a:noFill/>
          <a:ln w="6350" cap="flat" cmpd="sng">
            <a:solidFill>
              <a:srgbClr val="000000"/>
            </a:solidFill>
            <a:prstDash val="solid"/>
            <a:round/>
            <a:headEnd type="none" w="sm" len="sm"/>
            <a:tailEnd type="none" w="sm" len="sm"/>
          </a:ln>
        </p:spPr>
        <p:txBody>
          <a:bodyPr spcFirstLastPara="1" wrap="square" lIns="383985" tIns="383985" rIns="383985" bIns="383985" anchor="ctr" anchorCtr="0">
            <a:noAutofit/>
          </a:bodyPr>
          <a:lstStyle/>
          <a:p>
            <a:endParaRPr sz="27846"/>
          </a:p>
        </p:txBody>
      </p:sp>
      <p:sp>
        <p:nvSpPr>
          <p:cNvPr id="5" name="TextBox 4">
            <a:extLst>
              <a:ext uri="{FF2B5EF4-FFF2-40B4-BE49-F238E27FC236}">
                <a16:creationId xmlns:a16="http://schemas.microsoft.com/office/drawing/2014/main" id="{9D330AA9-5E30-F99F-B6AC-157CF64A67A0}"/>
              </a:ext>
            </a:extLst>
          </p:cNvPr>
          <p:cNvSpPr txBox="1"/>
          <p:nvPr/>
        </p:nvSpPr>
        <p:spPr>
          <a:xfrm>
            <a:off x="1759191" y="11586660"/>
            <a:ext cx="19227172" cy="4377480"/>
          </a:xfrm>
          <a:prstGeom prst="rect">
            <a:avLst/>
          </a:prstGeom>
          <a:noFill/>
        </p:spPr>
        <p:txBody>
          <a:bodyPr wrap="square">
            <a:spAutoFit/>
          </a:bodyPr>
          <a:lstStyle/>
          <a:p>
            <a:endParaRPr lang="en-US" sz="27846"/>
          </a:p>
        </p:txBody>
      </p:sp>
      <p:grpSp>
        <p:nvGrpSpPr>
          <p:cNvPr id="123" name="Group 122">
            <a:extLst>
              <a:ext uri="{FF2B5EF4-FFF2-40B4-BE49-F238E27FC236}">
                <a16:creationId xmlns:a16="http://schemas.microsoft.com/office/drawing/2014/main" id="{63FC9552-0BD7-4C78-5E46-B0A30AD6DB30}"/>
              </a:ext>
            </a:extLst>
          </p:cNvPr>
          <p:cNvGrpSpPr/>
          <p:nvPr/>
        </p:nvGrpSpPr>
        <p:grpSpPr>
          <a:xfrm>
            <a:off x="457200" y="3931920"/>
            <a:ext cx="10058400" cy="15068377"/>
            <a:chOff x="2501326" y="897675"/>
            <a:chExt cx="3734428" cy="3144626"/>
          </a:xfrm>
        </p:grpSpPr>
        <p:sp>
          <p:nvSpPr>
            <p:cNvPr id="59" name="Google Shape;59;p13"/>
            <p:cNvSpPr txBox="1"/>
            <p:nvPr/>
          </p:nvSpPr>
          <p:spPr>
            <a:xfrm>
              <a:off x="2501326" y="897675"/>
              <a:ext cx="3734428" cy="238533"/>
            </a:xfrm>
            <a:prstGeom prst="rect">
              <a:avLst/>
            </a:prstGeom>
            <a:solidFill>
              <a:srgbClr val="980000"/>
            </a:solidFill>
            <a:ln>
              <a:noFill/>
            </a:ln>
          </p:spPr>
          <p:txBody>
            <a:bodyPr spcFirstLastPara="1" wrap="square" lIns="383985" tIns="383985" rIns="383985" bIns="383985" anchor="ctr" anchorCtr="0">
              <a:noAutofit/>
            </a:bodyPr>
            <a:lstStyle/>
            <a:p>
              <a:pPr algn="ctr"/>
              <a:r>
                <a:rPr lang="en" sz="5400" dirty="0">
                  <a:solidFill>
                    <a:srgbClr val="FFFFFF"/>
                  </a:solidFill>
                  <a:latin typeface="Times New Roman"/>
                  <a:ea typeface="Times New Roman"/>
                  <a:cs typeface="Times New Roman"/>
                  <a:sym typeface="Times New Roman"/>
                </a:rPr>
                <a:t>Project Overview</a:t>
              </a:r>
              <a:endParaRPr sz="5400" dirty="0">
                <a:solidFill>
                  <a:srgbClr val="FFFFFF"/>
                </a:solidFill>
                <a:latin typeface="Times New Roman"/>
                <a:ea typeface="Times New Roman"/>
                <a:cs typeface="Times New Roman"/>
                <a:sym typeface="Times New Roman"/>
              </a:endParaRPr>
            </a:p>
          </p:txBody>
        </p:sp>
        <p:sp>
          <p:nvSpPr>
            <p:cNvPr id="117" name="TextBox 116">
              <a:extLst>
                <a:ext uri="{FF2B5EF4-FFF2-40B4-BE49-F238E27FC236}">
                  <a16:creationId xmlns:a16="http://schemas.microsoft.com/office/drawing/2014/main" id="{71B64426-F31D-8053-1C79-4A9EC7F1BFC0}"/>
                </a:ext>
              </a:extLst>
            </p:cNvPr>
            <p:cNvSpPr txBox="1"/>
            <p:nvPr/>
          </p:nvSpPr>
          <p:spPr>
            <a:xfrm>
              <a:off x="2505570" y="1196911"/>
              <a:ext cx="3730184" cy="2845390"/>
            </a:xfrm>
            <a:prstGeom prst="rect">
              <a:avLst/>
            </a:prstGeom>
            <a:noFill/>
          </p:spPr>
          <p:txBody>
            <a:bodyPr wrap="square" rtlCol="0">
              <a:spAutoFit/>
            </a:bodyPr>
            <a:lstStyle/>
            <a:p>
              <a:r>
                <a:rPr lang="en-US" sz="4400" dirty="0">
                  <a:latin typeface="Calibri" panose="020F0502020204030204" pitchFamily="34" charset="0"/>
                  <a:cs typeface="Calibri" panose="020F0502020204030204" pitchFamily="34" charset="0"/>
                </a:rPr>
                <a:t>Our 16-channel FM Music Synthesizer connects to MIDI-supported keyboards and applies frequency modulation to the notes being played. A user interface and LCD display allows customization of modulation parameters as well as waveform selection (Sine, Square, Sawtooth, Triangle). The SoC's processor decodes the MIDI data and the FPGA implements custom RTL to generate and modulate the requested notes. DSP is accomplished using fixed-point arithmetic to balance resources and numerical accuracy. An ADSR (Attack, Decay, Sustain, Release) envelope is applied to both the carrier and modulator signals to create a time-varying FM signal. The digital signal is converted to analog using a 24-bit DAC. A low-pass reconstruction filter is applied to the signal before it is output via a 3.5mm audio jack.</a:t>
              </a:r>
            </a:p>
          </p:txBody>
        </p:sp>
      </p:grpSp>
      <p:grpSp>
        <p:nvGrpSpPr>
          <p:cNvPr id="143" name="Group 142">
            <a:extLst>
              <a:ext uri="{FF2B5EF4-FFF2-40B4-BE49-F238E27FC236}">
                <a16:creationId xmlns:a16="http://schemas.microsoft.com/office/drawing/2014/main" id="{CADE4C14-32C4-7A20-61AD-52D843549028}"/>
              </a:ext>
            </a:extLst>
          </p:cNvPr>
          <p:cNvGrpSpPr>
            <a:grpSpLocks noChangeAspect="1"/>
          </p:cNvGrpSpPr>
          <p:nvPr/>
        </p:nvGrpSpPr>
        <p:grpSpPr>
          <a:xfrm>
            <a:off x="29122007" y="19476720"/>
            <a:ext cx="9363101" cy="9150492"/>
            <a:chOff x="6750974" y="938411"/>
            <a:chExt cx="2089217" cy="2041775"/>
          </a:xfrm>
        </p:grpSpPr>
        <p:sp>
          <p:nvSpPr>
            <p:cNvPr id="126" name="Google Shape;63;p13">
              <a:extLst>
                <a:ext uri="{FF2B5EF4-FFF2-40B4-BE49-F238E27FC236}">
                  <a16:creationId xmlns:a16="http://schemas.microsoft.com/office/drawing/2014/main" id="{5C56BF17-F5F4-0ADB-B111-25289187C614}"/>
                </a:ext>
              </a:extLst>
            </p:cNvPr>
            <p:cNvSpPr txBox="1"/>
            <p:nvPr/>
          </p:nvSpPr>
          <p:spPr>
            <a:xfrm>
              <a:off x="6792145" y="938411"/>
              <a:ext cx="1928110" cy="255041"/>
            </a:xfrm>
            <a:prstGeom prst="rect">
              <a:avLst/>
            </a:prstGeom>
            <a:solidFill>
              <a:srgbClr val="980000"/>
            </a:solidFill>
            <a:ln>
              <a:noFill/>
            </a:ln>
          </p:spPr>
          <p:txBody>
            <a:bodyPr spcFirstLastPara="1" wrap="square" lIns="383985" tIns="383985" rIns="383985" bIns="383985" anchor="ctr" anchorCtr="0">
              <a:noAutofit/>
            </a:bodyPr>
            <a:lstStyle/>
            <a:p>
              <a:pPr algn="ctr"/>
              <a:r>
                <a:rPr lang="en" sz="5400" dirty="0">
                  <a:solidFill>
                    <a:srgbClr val="FFFFFF"/>
                  </a:solidFill>
                  <a:latin typeface="Times New Roman"/>
                  <a:ea typeface="Times New Roman"/>
                  <a:cs typeface="Times New Roman"/>
                  <a:sym typeface="Times New Roman"/>
                </a:rPr>
                <a:t>Budget: $225</a:t>
              </a:r>
              <a:endParaRPr sz="5400" dirty="0">
                <a:solidFill>
                  <a:srgbClr val="FFFFFF"/>
                </a:solidFill>
                <a:latin typeface="Times New Roman"/>
                <a:ea typeface="Times New Roman"/>
                <a:cs typeface="Times New Roman"/>
                <a:sym typeface="Times New Roman"/>
              </a:endParaRPr>
            </a:p>
          </p:txBody>
        </p:sp>
        <p:graphicFrame>
          <p:nvGraphicFramePr>
            <p:cNvPr id="142" name="Chart 141">
              <a:extLst>
                <a:ext uri="{FF2B5EF4-FFF2-40B4-BE49-F238E27FC236}">
                  <a16:creationId xmlns:a16="http://schemas.microsoft.com/office/drawing/2014/main" id="{78F23DEF-E2EC-577C-9A8B-2CB8B8022017}"/>
                </a:ext>
              </a:extLst>
            </p:cNvPr>
            <p:cNvGraphicFramePr>
              <a:graphicFrameLocks noChangeAspect="1"/>
            </p:cNvGraphicFramePr>
            <p:nvPr>
              <p:extLst>
                <p:ext uri="{D42A27DB-BD31-4B8C-83A1-F6EECF244321}">
                  <p14:modId xmlns:p14="http://schemas.microsoft.com/office/powerpoint/2010/main" val="2110190492"/>
                </p:ext>
              </p:extLst>
            </p:nvPr>
          </p:nvGraphicFramePr>
          <p:xfrm>
            <a:off x="6750974" y="1370085"/>
            <a:ext cx="2089217" cy="1610101"/>
          </p:xfrm>
          <a:graphic>
            <a:graphicData uri="http://schemas.openxmlformats.org/drawingml/2006/chart">
              <c:chart xmlns:c="http://schemas.openxmlformats.org/drawingml/2006/chart" xmlns:r="http://schemas.openxmlformats.org/officeDocument/2006/relationships" r:id="rId5"/>
            </a:graphicData>
          </a:graphic>
        </p:graphicFrame>
      </p:grpSp>
      <p:grpSp>
        <p:nvGrpSpPr>
          <p:cNvPr id="144" name="Group 143">
            <a:extLst>
              <a:ext uri="{FF2B5EF4-FFF2-40B4-BE49-F238E27FC236}">
                <a16:creationId xmlns:a16="http://schemas.microsoft.com/office/drawing/2014/main" id="{9F252F10-EFB3-323B-90F9-E84F9A1E6BF9}"/>
              </a:ext>
            </a:extLst>
          </p:cNvPr>
          <p:cNvGrpSpPr>
            <a:grpSpLocks noChangeAspect="1"/>
          </p:cNvGrpSpPr>
          <p:nvPr/>
        </p:nvGrpSpPr>
        <p:grpSpPr>
          <a:xfrm>
            <a:off x="33223200" y="12006072"/>
            <a:ext cx="4724401" cy="6679044"/>
            <a:chOff x="7520336" y="3078953"/>
            <a:chExt cx="1215327" cy="1652398"/>
          </a:xfrm>
        </p:grpSpPr>
        <p:pic>
          <p:nvPicPr>
            <p:cNvPr id="129" name="Picture 128">
              <a:extLst>
                <a:ext uri="{FF2B5EF4-FFF2-40B4-BE49-F238E27FC236}">
                  <a16:creationId xmlns:a16="http://schemas.microsoft.com/office/drawing/2014/main" id="{102A4E9A-252D-384D-FB92-5A09E8D8E994}"/>
                </a:ext>
              </a:extLst>
            </p:cNvPr>
            <p:cNvPicPr>
              <a:picLocks noChangeAspect="1"/>
            </p:cNvPicPr>
            <p:nvPr/>
          </p:nvPicPr>
          <p:blipFill>
            <a:blip r:embed="rId6"/>
            <a:stretch>
              <a:fillRect/>
            </a:stretch>
          </p:blipFill>
          <p:spPr>
            <a:xfrm>
              <a:off x="7520337" y="3438890"/>
              <a:ext cx="1215326" cy="1292461"/>
            </a:xfrm>
            <a:prstGeom prst="rect">
              <a:avLst/>
            </a:prstGeom>
          </p:spPr>
        </p:pic>
        <p:sp>
          <p:nvSpPr>
            <p:cNvPr id="63" name="Google Shape;63;p13"/>
            <p:cNvSpPr txBox="1"/>
            <p:nvPr/>
          </p:nvSpPr>
          <p:spPr>
            <a:xfrm>
              <a:off x="7520336" y="3078953"/>
              <a:ext cx="1215327" cy="282779"/>
            </a:xfrm>
            <a:prstGeom prst="rect">
              <a:avLst/>
            </a:prstGeom>
            <a:solidFill>
              <a:srgbClr val="980000"/>
            </a:solidFill>
            <a:ln>
              <a:noFill/>
            </a:ln>
          </p:spPr>
          <p:txBody>
            <a:bodyPr spcFirstLastPara="1" wrap="square" lIns="383985" tIns="383985" rIns="383985" bIns="383985" anchor="ctr" anchorCtr="0">
              <a:noAutofit/>
            </a:bodyPr>
            <a:lstStyle/>
            <a:p>
              <a:pPr algn="ctr"/>
              <a:r>
                <a:rPr lang="en" sz="5400" dirty="0">
                  <a:solidFill>
                    <a:srgbClr val="FFFFFF"/>
                  </a:solidFill>
                  <a:latin typeface="Times New Roman"/>
                  <a:ea typeface="Times New Roman"/>
                  <a:cs typeface="Times New Roman"/>
                  <a:sym typeface="Times New Roman"/>
                </a:rPr>
                <a:t>Prototype</a:t>
              </a:r>
              <a:endParaRPr sz="5400" dirty="0">
                <a:solidFill>
                  <a:srgbClr val="FFFFFF"/>
                </a:solidFill>
                <a:latin typeface="Times New Roman"/>
                <a:ea typeface="Times New Roman"/>
                <a:cs typeface="Times New Roman"/>
                <a:sym typeface="Times New Roman"/>
              </a:endParaRPr>
            </a:p>
          </p:txBody>
        </p:sp>
      </p:grpSp>
      <p:grpSp>
        <p:nvGrpSpPr>
          <p:cNvPr id="190" name="Group 189">
            <a:extLst>
              <a:ext uri="{FF2B5EF4-FFF2-40B4-BE49-F238E27FC236}">
                <a16:creationId xmlns:a16="http://schemas.microsoft.com/office/drawing/2014/main" id="{ABE02730-057B-FF23-B398-3A94A541FB93}"/>
              </a:ext>
            </a:extLst>
          </p:cNvPr>
          <p:cNvGrpSpPr>
            <a:grpSpLocks noChangeAspect="1"/>
          </p:cNvGrpSpPr>
          <p:nvPr/>
        </p:nvGrpSpPr>
        <p:grpSpPr>
          <a:xfrm>
            <a:off x="29298834" y="12007667"/>
            <a:ext cx="3509807" cy="6677449"/>
            <a:chOff x="4096304" y="3515613"/>
            <a:chExt cx="838486" cy="1595228"/>
          </a:xfrm>
        </p:grpSpPr>
        <p:pic>
          <p:nvPicPr>
            <p:cNvPr id="145" name="image13.png">
              <a:extLst>
                <a:ext uri="{FF2B5EF4-FFF2-40B4-BE49-F238E27FC236}">
                  <a16:creationId xmlns:a16="http://schemas.microsoft.com/office/drawing/2014/main" id="{A61029EB-3BA6-C530-C423-C8172F4FE75A}"/>
                </a:ext>
              </a:extLst>
            </p:cNvPr>
            <p:cNvPicPr>
              <a:picLocks noChangeAspect="1"/>
            </p:cNvPicPr>
            <p:nvPr/>
          </p:nvPicPr>
          <p:blipFill>
            <a:blip r:embed="rId7"/>
            <a:srcRect/>
            <a:stretch>
              <a:fillRect/>
            </a:stretch>
          </p:blipFill>
          <p:spPr>
            <a:xfrm>
              <a:off x="4096304" y="3862799"/>
              <a:ext cx="838486" cy="1248042"/>
            </a:xfrm>
            <a:prstGeom prst="rect">
              <a:avLst/>
            </a:prstGeom>
            <a:ln/>
          </p:spPr>
        </p:pic>
        <p:sp>
          <p:nvSpPr>
            <p:cNvPr id="188" name="Google Shape;63;p13">
              <a:extLst>
                <a:ext uri="{FF2B5EF4-FFF2-40B4-BE49-F238E27FC236}">
                  <a16:creationId xmlns:a16="http://schemas.microsoft.com/office/drawing/2014/main" id="{D5D200AB-6615-57C9-1F33-FBB457545704}"/>
                </a:ext>
              </a:extLst>
            </p:cNvPr>
            <p:cNvSpPr txBox="1"/>
            <p:nvPr/>
          </p:nvSpPr>
          <p:spPr>
            <a:xfrm>
              <a:off x="4096304" y="3515613"/>
              <a:ext cx="838486" cy="273060"/>
            </a:xfrm>
            <a:prstGeom prst="rect">
              <a:avLst/>
            </a:prstGeom>
            <a:solidFill>
              <a:srgbClr val="980000"/>
            </a:solidFill>
            <a:ln>
              <a:noFill/>
            </a:ln>
          </p:spPr>
          <p:txBody>
            <a:bodyPr spcFirstLastPara="1" wrap="square" lIns="383985" tIns="383985" rIns="383985" bIns="383985" anchor="ctr" anchorCtr="0">
              <a:noAutofit/>
            </a:bodyPr>
            <a:lstStyle/>
            <a:p>
              <a:pPr algn="ctr"/>
              <a:r>
                <a:rPr lang="en" sz="5400" dirty="0">
                  <a:solidFill>
                    <a:srgbClr val="FFFFFF"/>
                  </a:solidFill>
                  <a:latin typeface="Times New Roman"/>
                  <a:ea typeface="Times New Roman"/>
                  <a:cs typeface="Times New Roman"/>
                  <a:sym typeface="Times New Roman"/>
                </a:rPr>
                <a:t>PCB</a:t>
              </a:r>
              <a:endParaRPr sz="5400" dirty="0">
                <a:solidFill>
                  <a:srgbClr val="FFFFFF"/>
                </a:solidFill>
                <a:latin typeface="Times New Roman"/>
                <a:ea typeface="Times New Roman"/>
                <a:cs typeface="Times New Roman"/>
                <a:sym typeface="Times New Roman"/>
              </a:endParaRPr>
            </a:p>
          </p:txBody>
        </p:sp>
      </p:grpSp>
      <p:grpSp>
        <p:nvGrpSpPr>
          <p:cNvPr id="6" name="Group 5">
            <a:extLst>
              <a:ext uri="{FF2B5EF4-FFF2-40B4-BE49-F238E27FC236}">
                <a16:creationId xmlns:a16="http://schemas.microsoft.com/office/drawing/2014/main" id="{C7C1E82F-1141-9999-29DB-6BAE218E13E1}"/>
              </a:ext>
            </a:extLst>
          </p:cNvPr>
          <p:cNvGrpSpPr>
            <a:grpSpLocks noChangeAspect="1"/>
          </p:cNvGrpSpPr>
          <p:nvPr/>
        </p:nvGrpSpPr>
        <p:grpSpPr>
          <a:xfrm>
            <a:off x="10392113" y="3931920"/>
            <a:ext cx="18729894" cy="15160080"/>
            <a:chOff x="11124982" y="3978171"/>
            <a:chExt cx="18291572" cy="14805300"/>
          </a:xfrm>
        </p:grpSpPr>
        <p:sp>
          <p:nvSpPr>
            <p:cNvPr id="184" name="Google Shape;59;p13">
              <a:extLst>
                <a:ext uri="{FF2B5EF4-FFF2-40B4-BE49-F238E27FC236}">
                  <a16:creationId xmlns:a16="http://schemas.microsoft.com/office/drawing/2014/main" id="{B376F54F-E5DA-F0BD-0D7C-74DC7A6E4A65}"/>
                </a:ext>
              </a:extLst>
            </p:cNvPr>
            <p:cNvSpPr txBox="1"/>
            <p:nvPr/>
          </p:nvSpPr>
          <p:spPr>
            <a:xfrm>
              <a:off x="11689690" y="3978171"/>
              <a:ext cx="17466604" cy="1116251"/>
            </a:xfrm>
            <a:prstGeom prst="rect">
              <a:avLst/>
            </a:prstGeom>
            <a:solidFill>
              <a:srgbClr val="980000"/>
            </a:solidFill>
            <a:ln>
              <a:noFill/>
            </a:ln>
          </p:spPr>
          <p:txBody>
            <a:bodyPr spcFirstLastPara="1" wrap="square" lIns="383985" tIns="383985" rIns="383985" bIns="383985" anchor="ctr" anchorCtr="0">
              <a:noAutofit/>
            </a:bodyPr>
            <a:lstStyle/>
            <a:p>
              <a:pPr algn="ctr"/>
              <a:r>
                <a:rPr lang="en" sz="5400" dirty="0">
                  <a:solidFill>
                    <a:srgbClr val="FFFFFF"/>
                  </a:solidFill>
                  <a:latin typeface="Times New Roman"/>
                  <a:ea typeface="Times New Roman"/>
                  <a:cs typeface="Times New Roman"/>
                  <a:sym typeface="Times New Roman"/>
                </a:rPr>
                <a:t>System Process Overview</a:t>
              </a:r>
              <a:endParaRPr sz="5400" dirty="0">
                <a:solidFill>
                  <a:srgbClr val="FFFFFF"/>
                </a:solidFill>
                <a:latin typeface="Times New Roman"/>
                <a:ea typeface="Times New Roman"/>
                <a:cs typeface="Times New Roman"/>
                <a:sym typeface="Times New Roman"/>
              </a:endParaRPr>
            </a:p>
          </p:txBody>
        </p:sp>
        <p:pic>
          <p:nvPicPr>
            <p:cNvPr id="4" name="Picture 3">
              <a:extLst>
                <a:ext uri="{FF2B5EF4-FFF2-40B4-BE49-F238E27FC236}">
                  <a16:creationId xmlns:a16="http://schemas.microsoft.com/office/drawing/2014/main" id="{0E09793D-6408-5937-81AB-CA8E3A17D1DD}"/>
                </a:ext>
              </a:extLst>
            </p:cNvPr>
            <p:cNvPicPr>
              <a:picLocks noChangeAspect="1"/>
            </p:cNvPicPr>
            <p:nvPr/>
          </p:nvPicPr>
          <p:blipFill>
            <a:blip r:embed="rId8"/>
            <a:stretch>
              <a:fillRect/>
            </a:stretch>
          </p:blipFill>
          <p:spPr>
            <a:xfrm>
              <a:off x="11124982" y="5470541"/>
              <a:ext cx="18291572" cy="13312930"/>
            </a:xfrm>
            <a:prstGeom prst="rect">
              <a:avLst/>
            </a:prstGeom>
          </p:spPr>
        </p:pic>
      </p:grpSp>
      <p:grpSp>
        <p:nvGrpSpPr>
          <p:cNvPr id="16" name="Group 15">
            <a:extLst>
              <a:ext uri="{FF2B5EF4-FFF2-40B4-BE49-F238E27FC236}">
                <a16:creationId xmlns:a16="http://schemas.microsoft.com/office/drawing/2014/main" id="{6007EB16-9D0A-BEC1-2041-2E8CE6A7F740}"/>
              </a:ext>
            </a:extLst>
          </p:cNvPr>
          <p:cNvGrpSpPr>
            <a:grpSpLocks noChangeAspect="1"/>
          </p:cNvGrpSpPr>
          <p:nvPr/>
        </p:nvGrpSpPr>
        <p:grpSpPr>
          <a:xfrm>
            <a:off x="457200" y="19476720"/>
            <a:ext cx="10348776" cy="8974203"/>
            <a:chOff x="1921523" y="18690129"/>
            <a:chExt cx="10003223" cy="8674549"/>
          </a:xfrm>
        </p:grpSpPr>
        <p:grpSp>
          <p:nvGrpSpPr>
            <p:cNvPr id="194" name="Group 193">
              <a:extLst>
                <a:ext uri="{FF2B5EF4-FFF2-40B4-BE49-F238E27FC236}">
                  <a16:creationId xmlns:a16="http://schemas.microsoft.com/office/drawing/2014/main" id="{6D8323F0-168B-6275-798A-807CDE34CED7}"/>
                </a:ext>
              </a:extLst>
            </p:cNvPr>
            <p:cNvGrpSpPr>
              <a:grpSpLocks noChangeAspect="1"/>
            </p:cNvGrpSpPr>
            <p:nvPr/>
          </p:nvGrpSpPr>
          <p:grpSpPr>
            <a:xfrm>
              <a:off x="1921523" y="18690129"/>
              <a:ext cx="10003223" cy="7947587"/>
              <a:chOff x="-5624417" y="5790146"/>
              <a:chExt cx="2160239" cy="1716315"/>
            </a:xfrm>
          </p:grpSpPr>
          <p:sp>
            <p:nvSpPr>
              <p:cNvPr id="58" name="Google Shape;58;p13"/>
              <p:cNvSpPr txBox="1"/>
              <p:nvPr/>
            </p:nvSpPr>
            <p:spPr>
              <a:xfrm>
                <a:off x="-5624417" y="5790146"/>
                <a:ext cx="2099625" cy="238594"/>
              </a:xfrm>
              <a:prstGeom prst="rect">
                <a:avLst/>
              </a:prstGeom>
              <a:solidFill>
                <a:srgbClr val="980000"/>
              </a:solidFill>
              <a:ln>
                <a:noFill/>
              </a:ln>
            </p:spPr>
            <p:txBody>
              <a:bodyPr spcFirstLastPara="1" wrap="square" lIns="383985" tIns="383985" rIns="383985" bIns="383985" anchor="ctr" anchorCtr="0">
                <a:noAutofit/>
              </a:bodyPr>
              <a:lstStyle/>
              <a:p>
                <a:pPr algn="ctr"/>
                <a:r>
                  <a:rPr lang="en" sz="5400" dirty="0">
                    <a:solidFill>
                      <a:srgbClr val="FFFFFF"/>
                    </a:solidFill>
                    <a:latin typeface="Times New Roman"/>
                    <a:ea typeface="Times New Roman"/>
                    <a:cs typeface="Times New Roman"/>
                    <a:sym typeface="Times New Roman"/>
                  </a:rPr>
                  <a:t>The Team</a:t>
                </a:r>
                <a:endParaRPr sz="5400" dirty="0">
                  <a:solidFill>
                    <a:srgbClr val="FFFFFF"/>
                  </a:solidFill>
                  <a:latin typeface="Times New Roman"/>
                  <a:ea typeface="Times New Roman"/>
                  <a:cs typeface="Times New Roman"/>
                  <a:sym typeface="Times New Roman"/>
                </a:endParaRPr>
              </a:p>
            </p:txBody>
          </p:sp>
          <p:grpSp>
            <p:nvGrpSpPr>
              <p:cNvPr id="193" name="Group 192">
                <a:extLst>
                  <a:ext uri="{FF2B5EF4-FFF2-40B4-BE49-F238E27FC236}">
                    <a16:creationId xmlns:a16="http://schemas.microsoft.com/office/drawing/2014/main" id="{7894E525-449F-6637-0820-B386FBB4F427}"/>
                  </a:ext>
                </a:extLst>
              </p:cNvPr>
              <p:cNvGrpSpPr/>
              <p:nvPr/>
            </p:nvGrpSpPr>
            <p:grpSpPr>
              <a:xfrm>
                <a:off x="-5545002" y="6077970"/>
                <a:ext cx="2080824" cy="1428491"/>
                <a:chOff x="-5385881" y="5993053"/>
                <a:chExt cx="2080824" cy="1428491"/>
              </a:xfrm>
            </p:grpSpPr>
            <p:grpSp>
              <p:nvGrpSpPr>
                <p:cNvPr id="116" name="Group 115">
                  <a:extLst>
                    <a:ext uri="{FF2B5EF4-FFF2-40B4-BE49-F238E27FC236}">
                      <a16:creationId xmlns:a16="http://schemas.microsoft.com/office/drawing/2014/main" id="{BFE1D9B0-817F-93B2-1B02-E53B1A13AE91}"/>
                    </a:ext>
                  </a:extLst>
                </p:cNvPr>
                <p:cNvGrpSpPr/>
                <p:nvPr/>
              </p:nvGrpSpPr>
              <p:grpSpPr>
                <a:xfrm>
                  <a:off x="-5385881" y="5993053"/>
                  <a:ext cx="1905653" cy="1428491"/>
                  <a:chOff x="-7078749" y="4429320"/>
                  <a:chExt cx="2441229" cy="1844746"/>
                </a:xfrm>
              </p:grpSpPr>
              <p:sp>
                <p:nvSpPr>
                  <p:cNvPr id="103" name="Oval 102">
                    <a:extLst>
                      <a:ext uri="{FF2B5EF4-FFF2-40B4-BE49-F238E27FC236}">
                        <a16:creationId xmlns:a16="http://schemas.microsoft.com/office/drawing/2014/main" id="{73F5927D-147C-FDDC-F20A-82AFCA704744}"/>
                      </a:ext>
                    </a:extLst>
                  </p:cNvPr>
                  <p:cNvSpPr>
                    <a:spLocks noChangeAspect="1"/>
                  </p:cNvSpPr>
                  <p:nvPr/>
                </p:nvSpPr>
                <p:spPr>
                  <a:xfrm>
                    <a:off x="-6197876" y="5470513"/>
                    <a:ext cx="703175" cy="802219"/>
                  </a:xfrm>
                  <a:prstGeom prst="ellipse">
                    <a:avLst/>
                  </a:prstGeom>
                  <a:blipFill dpi="0" rotWithShape="1">
                    <a:blip r:embed="rId9">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846"/>
                  </a:p>
                </p:txBody>
              </p:sp>
              <p:sp>
                <p:nvSpPr>
                  <p:cNvPr id="104" name="Oval 103">
                    <a:extLst>
                      <a:ext uri="{FF2B5EF4-FFF2-40B4-BE49-F238E27FC236}">
                        <a16:creationId xmlns:a16="http://schemas.microsoft.com/office/drawing/2014/main" id="{1A19686A-C6B6-0259-DC0B-5AE75C5AED54}"/>
                      </a:ext>
                    </a:extLst>
                  </p:cNvPr>
                  <p:cNvSpPr>
                    <a:spLocks noChangeAspect="1"/>
                  </p:cNvSpPr>
                  <p:nvPr/>
                </p:nvSpPr>
                <p:spPr>
                  <a:xfrm>
                    <a:off x="-5340695" y="5471847"/>
                    <a:ext cx="703175" cy="802219"/>
                  </a:xfrm>
                  <a:prstGeom prst="ellipse">
                    <a:avLst/>
                  </a:prstGeom>
                  <a:blipFill dpi="0" rotWithShape="1">
                    <a:blip r:embed="rId1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846"/>
                  </a:p>
                </p:txBody>
              </p:sp>
              <p:sp>
                <p:nvSpPr>
                  <p:cNvPr id="105" name="Oval 104">
                    <a:extLst>
                      <a:ext uri="{FF2B5EF4-FFF2-40B4-BE49-F238E27FC236}">
                        <a16:creationId xmlns:a16="http://schemas.microsoft.com/office/drawing/2014/main" id="{08A12C7B-9BEF-9792-F3AF-B157F5619F22}"/>
                      </a:ext>
                    </a:extLst>
                  </p:cNvPr>
                  <p:cNvSpPr>
                    <a:spLocks noChangeAspect="1"/>
                  </p:cNvSpPr>
                  <p:nvPr/>
                </p:nvSpPr>
                <p:spPr>
                  <a:xfrm>
                    <a:off x="-5340696" y="4444423"/>
                    <a:ext cx="703175" cy="802220"/>
                  </a:xfrm>
                  <a:prstGeom prst="ellipse">
                    <a:avLst/>
                  </a:prstGeom>
                  <a:blipFill dpi="0" rotWithShape="1">
                    <a:blip r:embed="rId1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846"/>
                  </a:p>
                </p:txBody>
              </p:sp>
              <p:sp>
                <p:nvSpPr>
                  <p:cNvPr id="106" name="Oval 105">
                    <a:extLst>
                      <a:ext uri="{FF2B5EF4-FFF2-40B4-BE49-F238E27FC236}">
                        <a16:creationId xmlns:a16="http://schemas.microsoft.com/office/drawing/2014/main" id="{D43E7AC7-FE1A-20A5-2E40-1AD02DF10B82}"/>
                      </a:ext>
                    </a:extLst>
                  </p:cNvPr>
                  <p:cNvSpPr>
                    <a:spLocks noChangeAspect="1"/>
                  </p:cNvSpPr>
                  <p:nvPr/>
                </p:nvSpPr>
                <p:spPr>
                  <a:xfrm>
                    <a:off x="-7078749" y="5470514"/>
                    <a:ext cx="703175" cy="802219"/>
                  </a:xfrm>
                  <a:prstGeom prst="ellipse">
                    <a:avLst/>
                  </a:prstGeom>
                  <a:blipFill dpi="0" rotWithShape="1">
                    <a:blip r:embed="rId12">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846" dirty="0"/>
                  </a:p>
                </p:txBody>
              </p:sp>
              <p:sp>
                <p:nvSpPr>
                  <p:cNvPr id="107" name="Oval 106">
                    <a:extLst>
                      <a:ext uri="{FF2B5EF4-FFF2-40B4-BE49-F238E27FC236}">
                        <a16:creationId xmlns:a16="http://schemas.microsoft.com/office/drawing/2014/main" id="{73C146A1-7A3D-9EED-15AA-79B8E2753FA6}"/>
                      </a:ext>
                    </a:extLst>
                  </p:cNvPr>
                  <p:cNvSpPr>
                    <a:spLocks noChangeAspect="1"/>
                  </p:cNvSpPr>
                  <p:nvPr/>
                </p:nvSpPr>
                <p:spPr>
                  <a:xfrm>
                    <a:off x="-6196773" y="4433754"/>
                    <a:ext cx="703175" cy="802219"/>
                  </a:xfrm>
                  <a:prstGeom prst="ellipse">
                    <a:avLst/>
                  </a:prstGeom>
                  <a:blipFill dpi="0" rotWithShape="1">
                    <a:blip r:embed="rId1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846"/>
                  </a:p>
                </p:txBody>
              </p:sp>
              <p:sp>
                <p:nvSpPr>
                  <p:cNvPr id="102" name="Oval 101">
                    <a:extLst>
                      <a:ext uri="{FF2B5EF4-FFF2-40B4-BE49-F238E27FC236}">
                        <a16:creationId xmlns:a16="http://schemas.microsoft.com/office/drawing/2014/main" id="{5B177C68-1A84-77E4-B022-1EAEA99CE4E4}"/>
                      </a:ext>
                    </a:extLst>
                  </p:cNvPr>
                  <p:cNvSpPr>
                    <a:spLocks noChangeAspect="1"/>
                  </p:cNvSpPr>
                  <p:nvPr/>
                </p:nvSpPr>
                <p:spPr>
                  <a:xfrm>
                    <a:off x="-7076682" y="4429320"/>
                    <a:ext cx="703175" cy="802220"/>
                  </a:xfrm>
                  <a:prstGeom prst="ellipse">
                    <a:avLst/>
                  </a:prstGeom>
                  <a:blipFill dpi="0" rotWithShape="1">
                    <a:blip r:embed="rId1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846" dirty="0"/>
                  </a:p>
                </p:txBody>
              </p:sp>
            </p:grpSp>
            <p:sp>
              <p:nvSpPr>
                <p:cNvPr id="118" name="TextBox 117">
                  <a:extLst>
                    <a:ext uri="{FF2B5EF4-FFF2-40B4-BE49-F238E27FC236}">
                      <a16:creationId xmlns:a16="http://schemas.microsoft.com/office/drawing/2014/main" id="{1F77CCD4-EC26-E701-DDA8-0D70923FA330}"/>
                    </a:ext>
                  </a:extLst>
                </p:cNvPr>
                <p:cNvSpPr txBox="1"/>
                <p:nvPr/>
              </p:nvSpPr>
              <p:spPr>
                <a:xfrm>
                  <a:off x="-4065524" y="6643270"/>
                  <a:ext cx="760467" cy="134917"/>
                </a:xfrm>
                <a:prstGeom prst="rect">
                  <a:avLst/>
                </a:prstGeom>
                <a:noFill/>
              </p:spPr>
              <p:txBody>
                <a:bodyPr wrap="square" rtlCol="0">
                  <a:spAutoFit/>
                </a:bodyPr>
                <a:lstStyle/>
                <a:p>
                  <a:r>
                    <a:rPr lang="en-US" sz="3600" dirty="0">
                      <a:latin typeface="Calibri" panose="020F0502020204030204" pitchFamily="34" charset="0"/>
                      <a:cs typeface="Calibri" panose="020F0502020204030204" pitchFamily="34" charset="0"/>
                    </a:rPr>
                    <a:t>Andres Medina</a:t>
                  </a:r>
                </a:p>
              </p:txBody>
            </p:sp>
          </p:grpSp>
        </p:grpSp>
        <p:sp>
          <p:nvSpPr>
            <p:cNvPr id="11" name="TextBox 10">
              <a:extLst>
                <a:ext uri="{FF2B5EF4-FFF2-40B4-BE49-F238E27FC236}">
                  <a16:creationId xmlns:a16="http://schemas.microsoft.com/office/drawing/2014/main" id="{4281427D-8C78-543F-94A6-2E1FFCB535A7}"/>
                </a:ext>
              </a:extLst>
            </p:cNvPr>
            <p:cNvSpPr txBox="1"/>
            <p:nvPr/>
          </p:nvSpPr>
          <p:spPr>
            <a:xfrm>
              <a:off x="2290953" y="23024645"/>
              <a:ext cx="2855252" cy="624750"/>
            </a:xfrm>
            <a:prstGeom prst="rect">
              <a:avLst/>
            </a:prstGeom>
            <a:noFill/>
          </p:spPr>
          <p:txBody>
            <a:bodyPr wrap="square" rtlCol="0">
              <a:spAutoFit/>
            </a:bodyPr>
            <a:lstStyle/>
            <a:p>
              <a:r>
                <a:rPr lang="en-US" sz="3600" dirty="0">
                  <a:latin typeface="Calibri" panose="020F0502020204030204" pitchFamily="34" charset="0"/>
                  <a:cs typeface="Calibri" panose="020F0502020204030204" pitchFamily="34" charset="0"/>
                </a:rPr>
                <a:t>Elisha Reece</a:t>
              </a:r>
            </a:p>
          </p:txBody>
        </p:sp>
        <p:sp>
          <p:nvSpPr>
            <p:cNvPr id="12" name="TextBox 11">
              <a:extLst>
                <a:ext uri="{FF2B5EF4-FFF2-40B4-BE49-F238E27FC236}">
                  <a16:creationId xmlns:a16="http://schemas.microsoft.com/office/drawing/2014/main" id="{7A2005B8-5A9A-CB21-D5C9-5E674F03C2AC}"/>
                </a:ext>
              </a:extLst>
            </p:cNvPr>
            <p:cNvSpPr txBox="1"/>
            <p:nvPr/>
          </p:nvSpPr>
          <p:spPr>
            <a:xfrm>
              <a:off x="4977059" y="26739928"/>
              <a:ext cx="3392311" cy="624750"/>
            </a:xfrm>
            <a:prstGeom prst="rect">
              <a:avLst/>
            </a:prstGeom>
            <a:noFill/>
          </p:spPr>
          <p:txBody>
            <a:bodyPr wrap="square" rtlCol="0">
              <a:spAutoFit/>
            </a:bodyPr>
            <a:lstStyle/>
            <a:p>
              <a:r>
                <a:rPr lang="en-US" sz="3600" dirty="0">
                  <a:latin typeface="Calibri" panose="020F0502020204030204" pitchFamily="34" charset="0"/>
                  <a:cs typeface="Calibri" panose="020F0502020204030204" pitchFamily="34" charset="0"/>
                </a:rPr>
                <a:t>Abdul </a:t>
              </a:r>
              <a:r>
                <a:rPr lang="en-US" sz="3600" dirty="0" err="1">
                  <a:latin typeface="Calibri" panose="020F0502020204030204" pitchFamily="34" charset="0"/>
                  <a:cs typeface="Calibri" panose="020F0502020204030204" pitchFamily="34" charset="0"/>
                </a:rPr>
                <a:t>Altawheed</a:t>
              </a:r>
              <a:endParaRPr lang="en-US" sz="3600"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3050D384-A9EB-B2CD-9720-5F93022951F1}"/>
                </a:ext>
              </a:extLst>
            </p:cNvPr>
            <p:cNvSpPr txBox="1"/>
            <p:nvPr/>
          </p:nvSpPr>
          <p:spPr>
            <a:xfrm>
              <a:off x="2061648" y="26739928"/>
              <a:ext cx="3011944" cy="624750"/>
            </a:xfrm>
            <a:prstGeom prst="rect">
              <a:avLst/>
            </a:prstGeom>
            <a:noFill/>
          </p:spPr>
          <p:txBody>
            <a:bodyPr wrap="square" rtlCol="0">
              <a:spAutoFit/>
            </a:bodyPr>
            <a:lstStyle/>
            <a:p>
              <a:r>
                <a:rPr lang="en-US" sz="3600" dirty="0" err="1">
                  <a:latin typeface="Calibri" panose="020F0502020204030204" pitchFamily="34" charset="0"/>
                  <a:cs typeface="Calibri" panose="020F0502020204030204" pitchFamily="34" charset="0"/>
                </a:rPr>
                <a:t>Tharaa</a:t>
              </a:r>
              <a:r>
                <a:rPr lang="en-US" sz="3600" dirty="0">
                  <a:latin typeface="Calibri" panose="020F0502020204030204" pitchFamily="34" charset="0"/>
                  <a:cs typeface="Calibri" panose="020F0502020204030204" pitchFamily="34" charset="0"/>
                </a:rPr>
                <a:t> Rahhal</a:t>
              </a:r>
            </a:p>
          </p:txBody>
        </p:sp>
        <p:sp>
          <p:nvSpPr>
            <p:cNvPr id="14" name="TextBox 13">
              <a:extLst>
                <a:ext uri="{FF2B5EF4-FFF2-40B4-BE49-F238E27FC236}">
                  <a16:creationId xmlns:a16="http://schemas.microsoft.com/office/drawing/2014/main" id="{0580E1A2-A09D-2655-00EB-0D121EED4A3A}"/>
                </a:ext>
              </a:extLst>
            </p:cNvPr>
            <p:cNvSpPr txBox="1"/>
            <p:nvPr/>
          </p:nvSpPr>
          <p:spPr>
            <a:xfrm>
              <a:off x="5028030" y="23047299"/>
              <a:ext cx="3661973" cy="624750"/>
            </a:xfrm>
            <a:prstGeom prst="rect">
              <a:avLst/>
            </a:prstGeom>
            <a:noFill/>
          </p:spPr>
          <p:txBody>
            <a:bodyPr wrap="square" rtlCol="0">
              <a:spAutoFit/>
            </a:bodyPr>
            <a:lstStyle/>
            <a:p>
              <a:r>
                <a:rPr lang="en-US" sz="3600" dirty="0">
                  <a:latin typeface="Calibri" panose="020F0502020204030204" pitchFamily="34" charset="0"/>
                  <a:cs typeface="Calibri" panose="020F0502020204030204" pitchFamily="34" charset="0"/>
                </a:rPr>
                <a:t>Tiber Hernandez</a:t>
              </a:r>
            </a:p>
          </p:txBody>
        </p:sp>
        <p:sp>
          <p:nvSpPr>
            <p:cNvPr id="15" name="TextBox 14">
              <a:extLst>
                <a:ext uri="{FF2B5EF4-FFF2-40B4-BE49-F238E27FC236}">
                  <a16:creationId xmlns:a16="http://schemas.microsoft.com/office/drawing/2014/main" id="{38C8CF4D-5651-8346-DEF4-4DC4D94FBD4F}"/>
                </a:ext>
              </a:extLst>
            </p:cNvPr>
            <p:cNvSpPr txBox="1"/>
            <p:nvPr/>
          </p:nvSpPr>
          <p:spPr>
            <a:xfrm>
              <a:off x="8336734" y="26726461"/>
              <a:ext cx="3011944" cy="624750"/>
            </a:xfrm>
            <a:prstGeom prst="rect">
              <a:avLst/>
            </a:prstGeom>
            <a:noFill/>
          </p:spPr>
          <p:txBody>
            <a:bodyPr wrap="square" rtlCol="0">
              <a:spAutoFit/>
            </a:bodyPr>
            <a:lstStyle/>
            <a:p>
              <a:r>
                <a:rPr lang="en-US" sz="3600" dirty="0">
                  <a:latin typeface="Calibri" panose="020F0502020204030204" pitchFamily="34" charset="0"/>
                  <a:cs typeface="Calibri" panose="020F0502020204030204" pitchFamily="34" charset="0"/>
                </a:rPr>
                <a:t>Michael Fallon</a:t>
              </a:r>
            </a:p>
          </p:txBody>
        </p:sp>
      </p:grpSp>
      <p:grpSp>
        <p:nvGrpSpPr>
          <p:cNvPr id="22" name="Group 21">
            <a:extLst>
              <a:ext uri="{FF2B5EF4-FFF2-40B4-BE49-F238E27FC236}">
                <a16:creationId xmlns:a16="http://schemas.microsoft.com/office/drawing/2014/main" id="{782A11FF-159E-DC13-6F4A-24C4D6D48A04}"/>
              </a:ext>
            </a:extLst>
          </p:cNvPr>
          <p:cNvGrpSpPr>
            <a:grpSpLocks noChangeAspect="1"/>
          </p:cNvGrpSpPr>
          <p:nvPr/>
        </p:nvGrpSpPr>
        <p:grpSpPr>
          <a:xfrm>
            <a:off x="10972800" y="19476723"/>
            <a:ext cx="17906002" cy="9402624"/>
            <a:chOff x="10003554" y="20310474"/>
            <a:chExt cx="18034170" cy="9808948"/>
          </a:xfrm>
        </p:grpSpPr>
        <p:pic>
          <p:nvPicPr>
            <p:cNvPr id="21" name="Picture 20">
              <a:extLst>
                <a:ext uri="{FF2B5EF4-FFF2-40B4-BE49-F238E27FC236}">
                  <a16:creationId xmlns:a16="http://schemas.microsoft.com/office/drawing/2014/main" id="{0623126F-65F5-0408-1E84-2CB76B90C7FF}"/>
                </a:ext>
              </a:extLst>
            </p:cNvPr>
            <p:cNvPicPr>
              <a:picLocks noChangeAspect="1"/>
            </p:cNvPicPr>
            <p:nvPr/>
          </p:nvPicPr>
          <p:blipFill>
            <a:blip r:embed="rId15"/>
            <a:stretch>
              <a:fillRect/>
            </a:stretch>
          </p:blipFill>
          <p:spPr>
            <a:xfrm>
              <a:off x="10095513" y="21914062"/>
              <a:ext cx="17942211" cy="8205360"/>
            </a:xfrm>
            <a:prstGeom prst="rect">
              <a:avLst/>
            </a:prstGeom>
          </p:spPr>
        </p:pic>
        <p:grpSp>
          <p:nvGrpSpPr>
            <p:cNvPr id="2" name="Group 1">
              <a:extLst>
                <a:ext uri="{FF2B5EF4-FFF2-40B4-BE49-F238E27FC236}">
                  <a16:creationId xmlns:a16="http://schemas.microsoft.com/office/drawing/2014/main" id="{CDA9EA75-E6FE-0B59-5A3F-C7E33A26D24B}"/>
                </a:ext>
              </a:extLst>
            </p:cNvPr>
            <p:cNvGrpSpPr>
              <a:grpSpLocks noChangeAspect="1"/>
            </p:cNvGrpSpPr>
            <p:nvPr/>
          </p:nvGrpSpPr>
          <p:grpSpPr>
            <a:xfrm>
              <a:off x="10003554" y="20310474"/>
              <a:ext cx="18013686" cy="2851160"/>
              <a:chOff x="27549134" y="18107225"/>
              <a:chExt cx="10504519" cy="1785049"/>
            </a:xfrm>
          </p:grpSpPr>
          <p:sp>
            <p:nvSpPr>
              <p:cNvPr id="181" name="Google Shape;63;p13">
                <a:extLst>
                  <a:ext uri="{FF2B5EF4-FFF2-40B4-BE49-F238E27FC236}">
                    <a16:creationId xmlns:a16="http://schemas.microsoft.com/office/drawing/2014/main" id="{F3A2FBF5-D39C-6471-3E94-524F26C19BA0}"/>
                  </a:ext>
                </a:extLst>
              </p:cNvPr>
              <p:cNvSpPr txBox="1"/>
              <p:nvPr/>
            </p:nvSpPr>
            <p:spPr>
              <a:xfrm>
                <a:off x="27549134" y="18107225"/>
                <a:ext cx="10504519" cy="746532"/>
              </a:xfrm>
              <a:prstGeom prst="rect">
                <a:avLst/>
              </a:prstGeom>
              <a:solidFill>
                <a:srgbClr val="980000"/>
              </a:solidFill>
              <a:ln>
                <a:noFill/>
              </a:ln>
            </p:spPr>
            <p:txBody>
              <a:bodyPr spcFirstLastPara="1" wrap="square" lIns="383985" tIns="383985" rIns="383985" bIns="383985" anchor="ctr" anchorCtr="0">
                <a:noAutofit/>
              </a:bodyPr>
              <a:lstStyle/>
              <a:p>
                <a:pPr algn="ctr"/>
                <a:r>
                  <a:rPr lang="en" sz="5400" dirty="0">
                    <a:solidFill>
                      <a:srgbClr val="FFFFFF"/>
                    </a:solidFill>
                    <a:latin typeface="Times New Roman"/>
                    <a:ea typeface="Times New Roman"/>
                    <a:cs typeface="Times New Roman"/>
                    <a:sym typeface="Times New Roman"/>
                  </a:rPr>
                  <a:t>FM Datapath</a:t>
                </a:r>
                <a:endParaRPr sz="5400" dirty="0">
                  <a:solidFill>
                    <a:srgbClr val="FFFFFF"/>
                  </a:solidFill>
                  <a:latin typeface="Times New Roman"/>
                  <a:ea typeface="Times New Roman"/>
                  <a:cs typeface="Times New Roman"/>
                  <a:sym typeface="Times New Roman"/>
                </a:endParaRPr>
              </a:p>
            </p:txBody>
          </p:sp>
          <mc:AlternateContent xmlns:mc="http://schemas.openxmlformats.org/markup-compatibility/2006">
            <mc:Choice xmlns:a14="http://schemas.microsoft.com/office/drawing/2010/main" Requires="a14">
              <p:sp>
                <p:nvSpPr>
                  <p:cNvPr id="207" name="Google Shape;63;p13">
                    <a:extLst>
                      <a:ext uri="{FF2B5EF4-FFF2-40B4-BE49-F238E27FC236}">
                        <a16:creationId xmlns:a16="http://schemas.microsoft.com/office/drawing/2014/main" id="{EA5D649C-F5EC-CFF2-38C5-1D3E08C1FF1A}"/>
                      </a:ext>
                    </a:extLst>
                  </p:cNvPr>
                  <p:cNvSpPr txBox="1"/>
                  <p:nvPr/>
                </p:nvSpPr>
                <p:spPr>
                  <a:xfrm>
                    <a:off x="27607517" y="18863308"/>
                    <a:ext cx="5070957" cy="1028966"/>
                  </a:xfrm>
                  <a:prstGeom prst="rect">
                    <a:avLst/>
                  </a:prstGeom>
                  <a:noFill/>
                  <a:ln>
                    <a:noFill/>
                  </a:ln>
                </p:spPr>
                <p:txBody>
                  <a:bodyPr spcFirstLastPara="1" wrap="square" lIns="383985" tIns="383985" rIns="383985" bIns="383985" anchor="ctr" anchorCtr="0">
                    <a:noAutofit/>
                  </a:bodyPr>
                  <a:lstStyle/>
                  <a:p>
                    <a:pPr algn="ctr"/>
                    <a14:m>
                      <m:oMathPara xmlns:m="http://schemas.openxmlformats.org/officeDocument/2006/math">
                        <m:oMathParaPr>
                          <m:jc m:val="centerGroup"/>
                        </m:oMathParaPr>
                        <m:oMath xmlns:m="http://schemas.openxmlformats.org/officeDocument/2006/math">
                          <m:r>
                            <a:rPr lang="en-US" sz="4410" i="1">
                              <a:solidFill>
                                <a:schemeClr val="tx1"/>
                              </a:solidFill>
                              <a:latin typeface="Cambria Math" panose="02040503050406030204" pitchFamily="18" charset="0"/>
                              <a:ea typeface="Times New Roman"/>
                              <a:cs typeface="Times New Roman"/>
                              <a:sym typeface="Times New Roman"/>
                            </a:rPr>
                            <m:t>𝐴</m:t>
                          </m:r>
                          <m:d>
                            <m:dPr>
                              <m:ctrlPr>
                                <a:rPr lang="en-US" sz="4410" i="1">
                                  <a:solidFill>
                                    <a:schemeClr val="tx1"/>
                                  </a:solidFill>
                                  <a:latin typeface="Cambria Math" panose="02040503050406030204" pitchFamily="18" charset="0"/>
                                  <a:ea typeface="Times New Roman"/>
                                  <a:cs typeface="Times New Roman"/>
                                  <a:sym typeface="Times New Roman"/>
                                </a:rPr>
                              </m:ctrlPr>
                            </m:dPr>
                            <m:e>
                              <m:r>
                                <a:rPr lang="en-US" sz="4410" i="1">
                                  <a:solidFill>
                                    <a:schemeClr val="tx1"/>
                                  </a:solidFill>
                                  <a:latin typeface="Cambria Math" panose="02040503050406030204" pitchFamily="18" charset="0"/>
                                  <a:ea typeface="Times New Roman"/>
                                  <a:cs typeface="Times New Roman"/>
                                  <a:sym typeface="Times New Roman"/>
                                </a:rPr>
                                <m:t>𝑡</m:t>
                              </m:r>
                            </m:e>
                          </m:d>
                          <m:r>
                            <m:rPr>
                              <m:sty m:val="p"/>
                            </m:rPr>
                            <a:rPr lang="en-US" sz="4410">
                              <a:solidFill>
                                <a:schemeClr val="tx1"/>
                              </a:solidFill>
                              <a:latin typeface="Cambria Math" panose="02040503050406030204" pitchFamily="18" charset="0"/>
                              <a:ea typeface="Times New Roman"/>
                              <a:cs typeface="Times New Roman"/>
                              <a:sym typeface="Times New Roman"/>
                            </a:rPr>
                            <m:t>cos</m:t>
                          </m:r>
                          <m:r>
                            <a:rPr lang="en-US" sz="4410" i="1">
                              <a:solidFill>
                                <a:schemeClr val="tx1"/>
                              </a:solidFill>
                              <a:latin typeface="Cambria Math" panose="02040503050406030204" pitchFamily="18" charset="0"/>
                              <a:ea typeface="Times New Roman"/>
                              <a:cs typeface="Times New Roman"/>
                              <a:sym typeface="Times New Roman"/>
                            </a:rPr>
                            <m:t>⁡(</m:t>
                          </m:r>
                          <m:sSub>
                            <m:sSubPr>
                              <m:ctrlPr>
                                <a:rPr lang="en-US" sz="4410" i="1">
                                  <a:solidFill>
                                    <a:schemeClr val="tx1"/>
                                  </a:solidFill>
                                  <a:latin typeface="Cambria Math" panose="02040503050406030204" pitchFamily="18" charset="0"/>
                                  <a:ea typeface="Times New Roman"/>
                                  <a:cs typeface="Times New Roman"/>
                                  <a:sym typeface="Times New Roman"/>
                                </a:rPr>
                              </m:ctrlPr>
                            </m:sSubPr>
                            <m:e>
                              <m:r>
                                <a:rPr lang="en-US" sz="4410" i="1">
                                  <a:solidFill>
                                    <a:schemeClr val="tx1"/>
                                  </a:solidFill>
                                  <a:latin typeface="Cambria Math" panose="02040503050406030204" pitchFamily="18" charset="0"/>
                                  <a:ea typeface="Times New Roman"/>
                                  <a:cs typeface="Times New Roman"/>
                                  <a:sym typeface="Times New Roman"/>
                                </a:rPr>
                                <m:t>𝜔</m:t>
                              </m:r>
                            </m:e>
                            <m:sub>
                              <m:r>
                                <a:rPr lang="en-US" sz="4410" i="1">
                                  <a:solidFill>
                                    <a:schemeClr val="tx1"/>
                                  </a:solidFill>
                                  <a:latin typeface="Cambria Math" panose="02040503050406030204" pitchFamily="18" charset="0"/>
                                  <a:ea typeface="Times New Roman"/>
                                  <a:cs typeface="Times New Roman"/>
                                  <a:sym typeface="Times New Roman"/>
                                </a:rPr>
                                <m:t>𝑐</m:t>
                              </m:r>
                            </m:sub>
                          </m:sSub>
                          <m:r>
                            <a:rPr lang="en-US" sz="4410" i="1">
                              <a:solidFill>
                                <a:schemeClr val="tx1"/>
                              </a:solidFill>
                              <a:latin typeface="Cambria Math" panose="02040503050406030204" pitchFamily="18" charset="0"/>
                              <a:ea typeface="Times New Roman"/>
                              <a:cs typeface="Times New Roman"/>
                              <a:sym typeface="Times New Roman"/>
                            </a:rPr>
                            <m:t>𝑡</m:t>
                          </m:r>
                          <m:r>
                            <a:rPr lang="en-US" sz="4410" i="1">
                              <a:solidFill>
                                <a:schemeClr val="tx1"/>
                              </a:solidFill>
                              <a:latin typeface="Cambria Math" panose="02040503050406030204" pitchFamily="18" charset="0"/>
                              <a:ea typeface="Times New Roman"/>
                              <a:cs typeface="Times New Roman"/>
                              <a:sym typeface="Times New Roman"/>
                            </a:rPr>
                            <m:t>+</m:t>
                          </m:r>
                          <m:r>
                            <a:rPr lang="en-US" sz="4410" i="1">
                              <a:solidFill>
                                <a:schemeClr val="tx1"/>
                              </a:solidFill>
                              <a:latin typeface="Cambria Math" panose="02040503050406030204" pitchFamily="18" charset="0"/>
                              <a:ea typeface="Times New Roman"/>
                              <a:cs typeface="Times New Roman"/>
                              <a:sym typeface="Times New Roman"/>
                            </a:rPr>
                            <m:t>𝑐𝑚</m:t>
                          </m:r>
                          <m:d>
                            <m:dPr>
                              <m:ctrlPr>
                                <a:rPr lang="en-US" sz="4410" i="1">
                                  <a:solidFill>
                                    <a:schemeClr val="tx1"/>
                                  </a:solidFill>
                                  <a:latin typeface="Cambria Math" panose="02040503050406030204" pitchFamily="18" charset="0"/>
                                  <a:ea typeface="Times New Roman"/>
                                  <a:cs typeface="Times New Roman"/>
                                  <a:sym typeface="Times New Roman"/>
                                </a:rPr>
                              </m:ctrlPr>
                            </m:dPr>
                            <m:e>
                              <m:r>
                                <a:rPr lang="en-US" sz="4410" i="1">
                                  <a:solidFill>
                                    <a:schemeClr val="tx1"/>
                                  </a:solidFill>
                                  <a:latin typeface="Cambria Math" panose="02040503050406030204" pitchFamily="18" charset="0"/>
                                  <a:ea typeface="Times New Roman"/>
                                  <a:cs typeface="Times New Roman"/>
                                  <a:sym typeface="Times New Roman"/>
                                </a:rPr>
                                <m:t>𝑡</m:t>
                              </m:r>
                            </m:e>
                          </m:d>
                          <m:r>
                            <a:rPr lang="en-US" sz="4410" i="1">
                              <a:solidFill>
                                <a:schemeClr val="tx1"/>
                              </a:solidFill>
                              <a:latin typeface="Cambria Math" panose="02040503050406030204" pitchFamily="18" charset="0"/>
                              <a:ea typeface="Times New Roman"/>
                              <a:cs typeface="Times New Roman"/>
                              <a:sym typeface="Times New Roman"/>
                            </a:rPr>
                            <m:t>)</m:t>
                          </m:r>
                        </m:oMath>
                      </m:oMathPara>
                    </a14:m>
                    <a:endParaRPr sz="5040" dirty="0">
                      <a:solidFill>
                        <a:schemeClr val="tx1"/>
                      </a:solidFill>
                      <a:latin typeface="Times New Roman"/>
                      <a:ea typeface="Times New Roman"/>
                      <a:cs typeface="Times New Roman"/>
                      <a:sym typeface="Times New Roman"/>
                    </a:endParaRPr>
                  </a:p>
                </p:txBody>
              </p:sp>
            </mc:Choice>
            <mc:Fallback>
              <p:sp>
                <p:nvSpPr>
                  <p:cNvPr id="207" name="Google Shape;63;p13">
                    <a:extLst>
                      <a:ext uri="{FF2B5EF4-FFF2-40B4-BE49-F238E27FC236}">
                        <a16:creationId xmlns:a16="http://schemas.microsoft.com/office/drawing/2014/main" id="{EA5D649C-F5EC-CFF2-38C5-1D3E08C1FF1A}"/>
                      </a:ext>
                    </a:extLst>
                  </p:cNvPr>
                  <p:cNvSpPr txBox="1">
                    <a:spLocks noRot="1" noChangeAspect="1" noMove="1" noResize="1" noEditPoints="1" noAdjustHandles="1" noChangeArrowheads="1" noChangeShapeType="1" noTextEdit="1"/>
                  </p:cNvSpPr>
                  <p:nvPr/>
                </p:nvSpPr>
                <p:spPr>
                  <a:xfrm>
                    <a:off x="27607517" y="18863308"/>
                    <a:ext cx="5070957" cy="1028966"/>
                  </a:xfrm>
                  <a:prstGeom prst="rect">
                    <a:avLst/>
                  </a:prstGeom>
                  <a:blipFill>
                    <a:blip r:embed="rId16"/>
                    <a:stretch>
                      <a:fillRect/>
                    </a:stretch>
                  </a:blipFill>
                  <a:ln>
                    <a:noFill/>
                  </a:ln>
                </p:spPr>
                <p:txBody>
                  <a:bodyPr/>
                  <a:lstStyle/>
                  <a:p>
                    <a:r>
                      <a:rPr lang="en-US">
                        <a:noFill/>
                      </a:rPr>
                      <a:t> </a:t>
                    </a:r>
                  </a:p>
                </p:txBody>
              </p:sp>
            </mc:Fallback>
          </mc:AlternateContent>
        </p:grpSp>
      </p:gr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217</TotalTime>
  <Words>212</Words>
  <Application>Microsoft Office PowerPoint</Application>
  <PresentationFormat>Custom</PresentationFormat>
  <Paragraphs>33</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Cambria Math</vt:lpstr>
      <vt:lpstr>Times New Roman</vt:lpstr>
      <vt:lpstr>Simple Light</vt:lpstr>
      <vt:lpstr>FM Music Synthesizer on FPGA By The Synthesizers Department of Electrical and Computer Engineering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FM Music Synthesizer on FPGA By The Synthesizers Department of Electrical and Computer Engineering</dc:title>
  <dc:creator>michael fallon</dc:creator>
  <cp:lastModifiedBy>michael fallon</cp:lastModifiedBy>
  <cp:revision>10</cp:revision>
  <dcterms:modified xsi:type="dcterms:W3CDTF">2023-04-11T19:38:26Z</dcterms:modified>
</cp:coreProperties>
</file>